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8" r:id="rId5"/>
    <p:sldMasterId id="214748367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Lst>
  <p:sldSz cy="5143500" cx="9144000"/>
  <p:notesSz cx="6858000" cy="9144000"/>
  <p:embeddedFontLst>
    <p:embeddedFont>
      <p:font typeface="Roboto Slab"/>
      <p:regular r:id="rId47"/>
      <p:bold r:id="rId48"/>
    </p:embeddedFont>
    <p:embeddedFont>
      <p:font typeface="Oxygen"/>
      <p:regular r:id="rId49"/>
      <p:bold r:id="rId50"/>
    </p:embeddedFont>
    <p:embeddedFont>
      <p:font typeface="Caveat"/>
      <p:regular r:id="rId51"/>
      <p:bold r:id="rId52"/>
    </p:embeddedFont>
    <p:embeddedFont>
      <p:font typeface="Inter"/>
      <p:regular r:id="rId53"/>
      <p:bold r:id="rId54"/>
      <p:italic r:id="rId55"/>
      <p:boldItalic r:id="rId56"/>
    </p:embeddedFont>
    <p:embeddedFont>
      <p:font typeface="Poppins ExtraBold"/>
      <p:bold r:id="rId57"/>
      <p:boldItalic r:id="rId58"/>
    </p:embeddedFont>
    <p:embeddedFont>
      <p:font typeface="Inter SemiBold"/>
      <p:regular r:id="rId59"/>
      <p:bold r:id="rId60"/>
      <p:italic r:id="rId61"/>
      <p:boldItalic r:id="rId62"/>
    </p:embeddedFont>
    <p:embeddedFont>
      <p:font typeface="Roboto"/>
      <p:regular r:id="rId63"/>
      <p:bold r:id="rId64"/>
      <p:italic r:id="rId65"/>
      <p:boldItalic r:id="rId66"/>
    </p:embeddedFont>
    <p:embeddedFont>
      <p:font typeface="Plus Jakarta Sans ExtraBold"/>
      <p:bold r:id="rId67"/>
      <p:boldItalic r:id="rId68"/>
    </p:embeddedFont>
    <p:embeddedFont>
      <p:font typeface="Poppins"/>
      <p:regular r:id="rId69"/>
      <p:bold r:id="rId70"/>
      <p:italic r:id="rId71"/>
      <p:boldItalic r:id="rId72"/>
    </p:embeddedFont>
    <p:embeddedFont>
      <p:font typeface="Candara"/>
      <p:regular r:id="rId73"/>
      <p:bold r:id="rId74"/>
      <p:italic r:id="rId75"/>
      <p:boldItalic r:id="rId76"/>
    </p:embeddedFont>
    <p:embeddedFont>
      <p:font typeface="Inter ExtraBold"/>
      <p:bold r:id="rId77"/>
      <p:boldItalic r:id="rId78"/>
    </p:embeddedFont>
    <p:embeddedFont>
      <p:font typeface="Josefin Sans"/>
      <p:regular r:id="rId79"/>
      <p:bold r:id="rId80"/>
      <p:italic r:id="rId81"/>
      <p:boldItalic r:id="rId82"/>
    </p:embeddedFont>
    <p:embeddedFont>
      <p:font typeface="Poppins SemiBold"/>
      <p:regular r:id="rId83"/>
      <p:bold r:id="rId84"/>
      <p:italic r:id="rId85"/>
      <p:boldItalic r:id="rId86"/>
    </p:embeddedFont>
    <p:embeddedFont>
      <p:font typeface="Inter Medium"/>
      <p:regular r:id="rId87"/>
      <p:bold r:id="rId88"/>
      <p:italic r:id="rId89"/>
      <p:boldItalic r:id="rId9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9445A1E-3CA1-48C4-ADB8-A0D42C781796}">
  <a:tblStyle styleId="{69445A1E-3CA1-48C4-ADB8-A0D42C78179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8EF103C0-3677-429F-93C2-A2DB58E6C84E}"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84" Type="http://schemas.openxmlformats.org/officeDocument/2006/relationships/font" Target="fonts/PoppinsSemiBold-bold.fntdata"/><Relationship Id="rId83" Type="http://schemas.openxmlformats.org/officeDocument/2006/relationships/font" Target="fonts/PoppinsSemiBold-regular.fntdata"/><Relationship Id="rId42" Type="http://schemas.openxmlformats.org/officeDocument/2006/relationships/slide" Target="slides/slide35.xml"/><Relationship Id="rId86" Type="http://schemas.openxmlformats.org/officeDocument/2006/relationships/font" Target="fonts/PoppinsSemiBold-boldItalic.fntdata"/><Relationship Id="rId41" Type="http://schemas.openxmlformats.org/officeDocument/2006/relationships/slide" Target="slides/slide34.xml"/><Relationship Id="rId85" Type="http://schemas.openxmlformats.org/officeDocument/2006/relationships/font" Target="fonts/PoppinsSemiBold-italic.fntdata"/><Relationship Id="rId44" Type="http://schemas.openxmlformats.org/officeDocument/2006/relationships/slide" Target="slides/slide37.xml"/><Relationship Id="rId88" Type="http://schemas.openxmlformats.org/officeDocument/2006/relationships/font" Target="fonts/InterMedium-bold.fntdata"/><Relationship Id="rId43" Type="http://schemas.openxmlformats.org/officeDocument/2006/relationships/slide" Target="slides/slide36.xml"/><Relationship Id="rId87" Type="http://schemas.openxmlformats.org/officeDocument/2006/relationships/font" Target="fonts/InterMedium-regular.fntdata"/><Relationship Id="rId46" Type="http://schemas.openxmlformats.org/officeDocument/2006/relationships/slide" Target="slides/slide39.xml"/><Relationship Id="rId45" Type="http://schemas.openxmlformats.org/officeDocument/2006/relationships/slide" Target="slides/slide38.xml"/><Relationship Id="rId89" Type="http://schemas.openxmlformats.org/officeDocument/2006/relationships/font" Target="fonts/InterMedium-italic.fntdata"/><Relationship Id="rId80" Type="http://schemas.openxmlformats.org/officeDocument/2006/relationships/font" Target="fonts/JosefinSans-bold.fntdata"/><Relationship Id="rId82" Type="http://schemas.openxmlformats.org/officeDocument/2006/relationships/font" Target="fonts/JosefinSans-boldItalic.fntdata"/><Relationship Id="rId81" Type="http://schemas.openxmlformats.org/officeDocument/2006/relationships/font" Target="fonts/JosefinSans-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RobotoSlab-bold.fntdata"/><Relationship Id="rId47" Type="http://schemas.openxmlformats.org/officeDocument/2006/relationships/font" Target="fonts/RobotoSlab-regular.fntdata"/><Relationship Id="rId49" Type="http://schemas.openxmlformats.org/officeDocument/2006/relationships/font" Target="fonts/Oxygen-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Candara-regular.fntdata"/><Relationship Id="rId72" Type="http://schemas.openxmlformats.org/officeDocument/2006/relationships/font" Target="fonts/Poppins-boldItalic.fntdata"/><Relationship Id="rId31" Type="http://schemas.openxmlformats.org/officeDocument/2006/relationships/slide" Target="slides/slide24.xml"/><Relationship Id="rId75" Type="http://schemas.openxmlformats.org/officeDocument/2006/relationships/font" Target="fonts/Candara-italic.fntdata"/><Relationship Id="rId30" Type="http://schemas.openxmlformats.org/officeDocument/2006/relationships/slide" Target="slides/slide23.xml"/><Relationship Id="rId74" Type="http://schemas.openxmlformats.org/officeDocument/2006/relationships/font" Target="fonts/Candara-bold.fntdata"/><Relationship Id="rId33" Type="http://schemas.openxmlformats.org/officeDocument/2006/relationships/slide" Target="slides/slide26.xml"/><Relationship Id="rId77" Type="http://schemas.openxmlformats.org/officeDocument/2006/relationships/font" Target="fonts/InterExtraBold-bold.fntdata"/><Relationship Id="rId32" Type="http://schemas.openxmlformats.org/officeDocument/2006/relationships/slide" Target="slides/slide25.xml"/><Relationship Id="rId76" Type="http://schemas.openxmlformats.org/officeDocument/2006/relationships/font" Target="fonts/Candara-boldItalic.fntdata"/><Relationship Id="rId35" Type="http://schemas.openxmlformats.org/officeDocument/2006/relationships/slide" Target="slides/slide28.xml"/><Relationship Id="rId79" Type="http://schemas.openxmlformats.org/officeDocument/2006/relationships/font" Target="fonts/JosefinSans-regular.fntdata"/><Relationship Id="rId34" Type="http://schemas.openxmlformats.org/officeDocument/2006/relationships/slide" Target="slides/slide27.xml"/><Relationship Id="rId78" Type="http://schemas.openxmlformats.org/officeDocument/2006/relationships/font" Target="fonts/InterExtraBold-boldItalic.fntdata"/><Relationship Id="rId71" Type="http://schemas.openxmlformats.org/officeDocument/2006/relationships/font" Target="fonts/Poppins-italic.fntdata"/><Relationship Id="rId70" Type="http://schemas.openxmlformats.org/officeDocument/2006/relationships/font" Target="fonts/Poppins-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InterSemiBold-boldItalic.fntdata"/><Relationship Id="rId61" Type="http://schemas.openxmlformats.org/officeDocument/2006/relationships/font" Target="fonts/InterSemiBold-italic.fntdata"/><Relationship Id="rId20" Type="http://schemas.openxmlformats.org/officeDocument/2006/relationships/slide" Target="slides/slide13.xml"/><Relationship Id="rId64" Type="http://schemas.openxmlformats.org/officeDocument/2006/relationships/font" Target="fonts/Roboto-bold.fntdata"/><Relationship Id="rId63" Type="http://schemas.openxmlformats.org/officeDocument/2006/relationships/font" Target="fonts/Roboto-regular.fntdata"/><Relationship Id="rId22" Type="http://schemas.openxmlformats.org/officeDocument/2006/relationships/slide" Target="slides/slide15.xml"/><Relationship Id="rId66" Type="http://schemas.openxmlformats.org/officeDocument/2006/relationships/font" Target="fonts/Roboto-boldItalic.fntdata"/><Relationship Id="rId21" Type="http://schemas.openxmlformats.org/officeDocument/2006/relationships/slide" Target="slides/slide14.xml"/><Relationship Id="rId65" Type="http://schemas.openxmlformats.org/officeDocument/2006/relationships/font" Target="fonts/Roboto-italic.fntdata"/><Relationship Id="rId24" Type="http://schemas.openxmlformats.org/officeDocument/2006/relationships/slide" Target="slides/slide17.xml"/><Relationship Id="rId68" Type="http://schemas.openxmlformats.org/officeDocument/2006/relationships/font" Target="fonts/PlusJakartaSansExtraBold-boldItalic.fntdata"/><Relationship Id="rId23" Type="http://schemas.openxmlformats.org/officeDocument/2006/relationships/slide" Target="slides/slide16.xml"/><Relationship Id="rId67" Type="http://schemas.openxmlformats.org/officeDocument/2006/relationships/font" Target="fonts/PlusJakartaSansExtraBold-bold.fntdata"/><Relationship Id="rId60" Type="http://schemas.openxmlformats.org/officeDocument/2006/relationships/font" Target="fonts/InterSemiBold-bold.fntdata"/><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Poppins-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Caveat-regular.fntdata"/><Relationship Id="rId50" Type="http://schemas.openxmlformats.org/officeDocument/2006/relationships/font" Target="fonts/Oxygen-bold.fntdata"/><Relationship Id="rId53" Type="http://schemas.openxmlformats.org/officeDocument/2006/relationships/font" Target="fonts/Inter-regular.fntdata"/><Relationship Id="rId52" Type="http://schemas.openxmlformats.org/officeDocument/2006/relationships/font" Target="fonts/Caveat-bold.fntdata"/><Relationship Id="rId11" Type="http://schemas.openxmlformats.org/officeDocument/2006/relationships/slide" Target="slides/slide4.xml"/><Relationship Id="rId55" Type="http://schemas.openxmlformats.org/officeDocument/2006/relationships/font" Target="fonts/Inter-italic.fntdata"/><Relationship Id="rId10" Type="http://schemas.openxmlformats.org/officeDocument/2006/relationships/slide" Target="slides/slide3.xml"/><Relationship Id="rId54" Type="http://schemas.openxmlformats.org/officeDocument/2006/relationships/font" Target="fonts/Inter-bold.fntdata"/><Relationship Id="rId13" Type="http://schemas.openxmlformats.org/officeDocument/2006/relationships/slide" Target="slides/slide6.xml"/><Relationship Id="rId57" Type="http://schemas.openxmlformats.org/officeDocument/2006/relationships/font" Target="fonts/PoppinsExtraBold-bold.fntdata"/><Relationship Id="rId12" Type="http://schemas.openxmlformats.org/officeDocument/2006/relationships/slide" Target="slides/slide5.xml"/><Relationship Id="rId56" Type="http://schemas.openxmlformats.org/officeDocument/2006/relationships/font" Target="fonts/Inter-boldItalic.fntdata"/><Relationship Id="rId90" Type="http://schemas.openxmlformats.org/officeDocument/2006/relationships/font" Target="fonts/InterMedium-boldItalic.fntdata"/><Relationship Id="rId15" Type="http://schemas.openxmlformats.org/officeDocument/2006/relationships/slide" Target="slides/slide8.xml"/><Relationship Id="rId59" Type="http://schemas.openxmlformats.org/officeDocument/2006/relationships/font" Target="fonts/InterSemiBold-regular.fntdata"/><Relationship Id="rId14" Type="http://schemas.openxmlformats.org/officeDocument/2006/relationships/slide" Target="slides/slide7.xml"/><Relationship Id="rId58" Type="http://schemas.openxmlformats.org/officeDocument/2006/relationships/font" Target="fonts/PoppinsExtraBold-boldItalic.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fad5f9eda6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fad5f9eda6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fad5f9eda6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fad5f9eda6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fad5f9eda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b="1" lang="en">
                <a:solidFill>
                  <a:schemeClr val="dk1"/>
                </a:solidFill>
              </a:rPr>
              <a:t>When you support the PTO, you help Roy Cloud be the school our kids deserve</a:t>
            </a:r>
            <a:endParaRPr/>
          </a:p>
        </p:txBody>
      </p:sp>
      <p:sp>
        <p:nvSpPr>
          <p:cNvPr id="205" name="Google Shape;205;g3fad5f9eda6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fad5f9eda6_0_5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fad5f9eda6_0_5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Clr>
                <a:schemeClr val="dk1"/>
              </a:buClr>
              <a:buSzPts val="11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fad5f9eda6_0_6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fad5f9eda6_0_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fad5f9eda6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fad5f9eda6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fad5f9eda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g3fad5f9eda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fad5f9eda6_0_7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fad5f9eda6_0_7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fad5f9eda6_0_1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fad5f9eda6_0_1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fad5f9eda6_0_8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fad5f9eda6_0_8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fad5f9eda6_0_15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3fad5f9eda6_0_15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fad5f9eda6_0_6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fad5f9eda6_0_6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Tammi</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f8896665d5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3f8896665d5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f8896665d5_0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f8896665d5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f8896665d5_0_1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3f8896665d5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f8896665d5_0_19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f8896665d5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3f8896665d5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3f8896665d5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f8896665d5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3f8896665d5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3f8896665d5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3f8896665d5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fad5f9eda6_0_8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3fad5f9eda6_0_8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Pam to make updates per the play &amp; 8th grade Fall Fest.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f9d82d84d7_11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g3f9d82d84d7_11_2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3fad5f9eda6_0_10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3fad5f9eda6_0_1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3fad5f9eda6_0_1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3fad5f9eda6_0_1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3fad5f9eda6_0_15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g3fad5f9eda6_0_15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3fad5f9eda6_0_9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3fad5f9eda6_0_9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Tammi</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3f9c496cf73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3f9c496cf73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3f9c496cf73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3f9c496cf73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3fad5f9eda6_0_1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3fad5f9eda6_0_1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3f9c496cf7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3f9c496cf7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3fad5f9eda6_0_1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g3fad5f9eda6_0_12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3fad5f9eda6_0_1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g3fad5f9eda6_0_1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Tammi</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3fad5f9eda6_0_1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g3fad5f9eda6_0_13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3f9d82d84d7_11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3f9d82d84d7_11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3f9d82d84d7_11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3f9d82d84d7_11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3fad5f9eda6_0_6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3fad5f9eda6_0_6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3f9d82d84d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3f9d82d84d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Tammi</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3fad5f9eda6_0_4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3fad5f9eda6_0_4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b="1">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3f9d82d84d7_11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g3f9d82d84d7_11_2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 Id="rId3" Type="http://schemas.openxmlformats.org/officeDocument/2006/relationships/image" Target="../media/image1.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54" name="Shape 54"/>
        <p:cNvGrpSpPr/>
        <p:nvPr/>
      </p:nvGrpSpPr>
      <p:grpSpPr>
        <a:xfrm>
          <a:off x="0" y="0"/>
          <a:ext cx="0" cy="0"/>
          <a:chOff x="0" y="0"/>
          <a:chExt cx="0" cy="0"/>
        </a:xfrm>
      </p:grpSpPr>
      <p:sp>
        <p:nvSpPr>
          <p:cNvPr id="55" name="Google Shape;55;p14"/>
          <p:cNvSpPr/>
          <p:nvPr/>
        </p:nvSpPr>
        <p:spPr>
          <a:xfrm>
            <a:off x="-7650" y="2626031"/>
            <a:ext cx="9144000" cy="1886700"/>
          </a:xfrm>
          <a:prstGeom prst="rect">
            <a:avLst/>
          </a:prstGeom>
          <a:solidFill>
            <a:srgbClr val="004430">
              <a:alpha val="533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txBox="1"/>
          <p:nvPr>
            <p:ph type="ctrTitle"/>
          </p:nvPr>
        </p:nvSpPr>
        <p:spPr>
          <a:xfrm>
            <a:off x="719175" y="2963363"/>
            <a:ext cx="6598200" cy="1159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400"/>
              <a:buNone/>
              <a:defRPr sz="4400">
                <a:solidFill>
                  <a:schemeClr val="lt1"/>
                </a:solidFill>
              </a:defRPr>
            </a:lvl1pPr>
            <a:lvl2pPr lvl="1" algn="ctr">
              <a:spcBef>
                <a:spcPts val="0"/>
              </a:spcBef>
              <a:spcAft>
                <a:spcPts val="0"/>
              </a:spcAft>
              <a:buClr>
                <a:schemeClr val="lt1"/>
              </a:buClr>
              <a:buSzPts val="4400"/>
              <a:buNone/>
              <a:defRPr sz="4400">
                <a:solidFill>
                  <a:schemeClr val="lt1"/>
                </a:solidFill>
              </a:defRPr>
            </a:lvl2pPr>
            <a:lvl3pPr lvl="2" algn="ctr">
              <a:spcBef>
                <a:spcPts val="0"/>
              </a:spcBef>
              <a:spcAft>
                <a:spcPts val="0"/>
              </a:spcAft>
              <a:buClr>
                <a:schemeClr val="lt1"/>
              </a:buClr>
              <a:buSzPts val="4400"/>
              <a:buNone/>
              <a:defRPr sz="4400">
                <a:solidFill>
                  <a:schemeClr val="lt1"/>
                </a:solidFill>
              </a:defRPr>
            </a:lvl3pPr>
            <a:lvl4pPr lvl="3" algn="ctr">
              <a:spcBef>
                <a:spcPts val="0"/>
              </a:spcBef>
              <a:spcAft>
                <a:spcPts val="0"/>
              </a:spcAft>
              <a:buClr>
                <a:schemeClr val="lt1"/>
              </a:buClr>
              <a:buSzPts val="4400"/>
              <a:buNone/>
              <a:defRPr sz="4400">
                <a:solidFill>
                  <a:schemeClr val="lt1"/>
                </a:solidFill>
              </a:defRPr>
            </a:lvl4pPr>
            <a:lvl5pPr lvl="4" algn="ctr">
              <a:spcBef>
                <a:spcPts val="0"/>
              </a:spcBef>
              <a:spcAft>
                <a:spcPts val="0"/>
              </a:spcAft>
              <a:buClr>
                <a:schemeClr val="lt1"/>
              </a:buClr>
              <a:buSzPts val="4400"/>
              <a:buNone/>
              <a:defRPr sz="4400">
                <a:solidFill>
                  <a:schemeClr val="lt1"/>
                </a:solidFill>
              </a:defRPr>
            </a:lvl5pPr>
            <a:lvl6pPr lvl="5" algn="ctr">
              <a:spcBef>
                <a:spcPts val="0"/>
              </a:spcBef>
              <a:spcAft>
                <a:spcPts val="0"/>
              </a:spcAft>
              <a:buClr>
                <a:schemeClr val="lt1"/>
              </a:buClr>
              <a:buSzPts val="4400"/>
              <a:buNone/>
              <a:defRPr sz="4400">
                <a:solidFill>
                  <a:schemeClr val="lt1"/>
                </a:solidFill>
              </a:defRPr>
            </a:lvl6pPr>
            <a:lvl7pPr lvl="6" algn="ctr">
              <a:spcBef>
                <a:spcPts val="0"/>
              </a:spcBef>
              <a:spcAft>
                <a:spcPts val="0"/>
              </a:spcAft>
              <a:buClr>
                <a:schemeClr val="lt1"/>
              </a:buClr>
              <a:buSzPts val="4400"/>
              <a:buNone/>
              <a:defRPr sz="4400">
                <a:solidFill>
                  <a:schemeClr val="lt1"/>
                </a:solidFill>
              </a:defRPr>
            </a:lvl7pPr>
            <a:lvl8pPr lvl="7" algn="ctr">
              <a:spcBef>
                <a:spcPts val="0"/>
              </a:spcBef>
              <a:spcAft>
                <a:spcPts val="0"/>
              </a:spcAft>
              <a:buClr>
                <a:schemeClr val="lt1"/>
              </a:buClr>
              <a:buSzPts val="4400"/>
              <a:buNone/>
              <a:defRPr sz="4400">
                <a:solidFill>
                  <a:schemeClr val="lt1"/>
                </a:solidFill>
              </a:defRPr>
            </a:lvl8pPr>
            <a:lvl9pPr lvl="8" algn="ctr">
              <a:spcBef>
                <a:spcPts val="0"/>
              </a:spcBef>
              <a:spcAft>
                <a:spcPts val="0"/>
              </a:spcAft>
              <a:buClr>
                <a:schemeClr val="lt1"/>
              </a:buClr>
              <a:buSzPts val="4400"/>
              <a:buNone/>
              <a:defRPr sz="4400">
                <a:solidFill>
                  <a:schemeClr val="lt1"/>
                </a:solidFill>
              </a:defRPr>
            </a:lvl9pPr>
          </a:lstStyle>
          <a:p/>
        </p:txBody>
      </p:sp>
      <p:grpSp>
        <p:nvGrpSpPr>
          <p:cNvPr id="57" name="Google Shape;57;p14"/>
          <p:cNvGrpSpPr/>
          <p:nvPr/>
        </p:nvGrpSpPr>
        <p:grpSpPr>
          <a:xfrm>
            <a:off x="0" y="4265975"/>
            <a:ext cx="9197400" cy="883431"/>
            <a:chOff x="0" y="5687967"/>
            <a:chExt cx="9197400" cy="1177908"/>
          </a:xfrm>
        </p:grpSpPr>
        <p:sp>
          <p:nvSpPr>
            <p:cNvPr id="58" name="Google Shape;58;p14"/>
            <p:cNvSpPr/>
            <p:nvPr/>
          </p:nvSpPr>
          <p:spPr>
            <a:xfrm>
              <a:off x="0" y="5948175"/>
              <a:ext cx="9197400" cy="917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4"/>
            <p:cNvSpPr/>
            <p:nvPr/>
          </p:nvSpPr>
          <p:spPr>
            <a:xfrm>
              <a:off x="818800" y="5687967"/>
              <a:ext cx="457800" cy="33630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blipFill>
          <a:blip r:embed="rId2">
            <a:alphaModFix/>
          </a:blip>
          <a:stretch>
            <a:fillRect/>
          </a:stretch>
        </a:blipFill>
      </p:bgPr>
    </p:bg>
    <p:spTree>
      <p:nvGrpSpPr>
        <p:cNvPr id="60" name="Shape 60"/>
        <p:cNvGrpSpPr/>
        <p:nvPr/>
      </p:nvGrpSpPr>
      <p:grpSpPr>
        <a:xfrm>
          <a:off x="0" y="0"/>
          <a:ext cx="0" cy="0"/>
          <a:chOff x="0" y="0"/>
          <a:chExt cx="0" cy="0"/>
        </a:xfrm>
      </p:grpSpPr>
      <p:sp>
        <p:nvSpPr>
          <p:cNvPr id="61" name="Google Shape;61;p15"/>
          <p:cNvSpPr/>
          <p:nvPr/>
        </p:nvSpPr>
        <p:spPr>
          <a:xfrm>
            <a:off x="-7650" y="1742525"/>
            <a:ext cx="9159300" cy="3400975"/>
          </a:xfrm>
          <a:custGeom>
            <a:rect b="b" l="l" r="r" t="t"/>
            <a:pathLst>
              <a:path extrusionOk="0" h="136039" w="366372">
                <a:moveTo>
                  <a:pt x="0" y="255"/>
                </a:moveTo>
                <a:lnTo>
                  <a:pt x="0" y="136039"/>
                </a:lnTo>
                <a:lnTo>
                  <a:pt x="366372" y="136039"/>
                </a:lnTo>
                <a:lnTo>
                  <a:pt x="366372" y="255"/>
                </a:lnTo>
                <a:lnTo>
                  <a:pt x="54110" y="0"/>
                </a:lnTo>
                <a:lnTo>
                  <a:pt x="45720" y="10462"/>
                </a:lnTo>
                <a:lnTo>
                  <a:pt x="36991" y="611"/>
                </a:lnTo>
                <a:close/>
              </a:path>
            </a:pathLst>
          </a:custGeom>
          <a:solidFill>
            <a:srgbClr val="FFFFFF"/>
          </a:solidFill>
          <a:ln>
            <a:noFill/>
          </a:ln>
        </p:spPr>
      </p:sp>
      <p:sp>
        <p:nvSpPr>
          <p:cNvPr id="62" name="Google Shape;62;p15"/>
          <p:cNvSpPr txBox="1"/>
          <p:nvPr>
            <p:ph type="ctrTitle"/>
          </p:nvPr>
        </p:nvSpPr>
        <p:spPr>
          <a:xfrm>
            <a:off x="884073" y="2166312"/>
            <a:ext cx="5660100" cy="1159800"/>
          </a:xfrm>
          <a:prstGeom prst="rect">
            <a:avLst/>
          </a:prstGeom>
        </p:spPr>
        <p:txBody>
          <a:bodyPr anchorCtr="0" anchor="t" bIns="91425" lIns="91425" spcFirstLastPara="1" rIns="91425" wrap="square" tIns="91425">
            <a:noAutofit/>
          </a:bodyPr>
          <a:lstStyle>
            <a:lvl1pPr lvl="0">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63" name="Google Shape;63;p15"/>
          <p:cNvSpPr txBox="1"/>
          <p:nvPr>
            <p:ph idx="1" type="subTitle"/>
          </p:nvPr>
        </p:nvSpPr>
        <p:spPr>
          <a:xfrm>
            <a:off x="884073" y="3411563"/>
            <a:ext cx="5660100" cy="7848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5"/>
              </a:buClr>
              <a:buSzPts val="2400"/>
              <a:buNone/>
              <a:defRPr sz="2400">
                <a:solidFill>
                  <a:schemeClr val="accent5"/>
                </a:solidFill>
              </a:defRPr>
            </a:lvl1pPr>
            <a:lvl2pPr lvl="1">
              <a:spcBef>
                <a:spcPts val="0"/>
              </a:spcBef>
              <a:spcAft>
                <a:spcPts val="0"/>
              </a:spcAft>
              <a:buClr>
                <a:schemeClr val="accent5"/>
              </a:buClr>
              <a:buSzPts val="2400"/>
              <a:buNone/>
              <a:defRPr>
                <a:solidFill>
                  <a:schemeClr val="accent5"/>
                </a:solidFill>
              </a:defRPr>
            </a:lvl2pPr>
            <a:lvl3pPr lvl="2">
              <a:spcBef>
                <a:spcPts val="0"/>
              </a:spcBef>
              <a:spcAft>
                <a:spcPts val="0"/>
              </a:spcAft>
              <a:buClr>
                <a:schemeClr val="accent5"/>
              </a:buClr>
              <a:buSzPts val="2400"/>
              <a:buNone/>
              <a:defRPr>
                <a:solidFill>
                  <a:schemeClr val="accent5"/>
                </a:solidFill>
              </a:defRPr>
            </a:lvl3pPr>
            <a:lvl4pPr lvl="3">
              <a:spcBef>
                <a:spcPts val="0"/>
              </a:spcBef>
              <a:spcAft>
                <a:spcPts val="0"/>
              </a:spcAft>
              <a:buClr>
                <a:schemeClr val="accent5"/>
              </a:buClr>
              <a:buSzPts val="2400"/>
              <a:buNone/>
              <a:defRPr sz="2400">
                <a:solidFill>
                  <a:schemeClr val="accent5"/>
                </a:solidFill>
              </a:defRPr>
            </a:lvl4pPr>
            <a:lvl5pPr lvl="4">
              <a:spcBef>
                <a:spcPts val="0"/>
              </a:spcBef>
              <a:spcAft>
                <a:spcPts val="0"/>
              </a:spcAft>
              <a:buClr>
                <a:schemeClr val="accent5"/>
              </a:buClr>
              <a:buSzPts val="2400"/>
              <a:buNone/>
              <a:defRPr sz="2400">
                <a:solidFill>
                  <a:schemeClr val="accent5"/>
                </a:solidFill>
              </a:defRPr>
            </a:lvl5pPr>
            <a:lvl6pPr lvl="5">
              <a:spcBef>
                <a:spcPts val="0"/>
              </a:spcBef>
              <a:spcAft>
                <a:spcPts val="0"/>
              </a:spcAft>
              <a:buClr>
                <a:schemeClr val="accent5"/>
              </a:buClr>
              <a:buSzPts val="2400"/>
              <a:buNone/>
              <a:defRPr sz="2400">
                <a:solidFill>
                  <a:schemeClr val="accent5"/>
                </a:solidFill>
              </a:defRPr>
            </a:lvl6pPr>
            <a:lvl7pPr lvl="6">
              <a:spcBef>
                <a:spcPts val="0"/>
              </a:spcBef>
              <a:spcAft>
                <a:spcPts val="0"/>
              </a:spcAft>
              <a:buClr>
                <a:schemeClr val="accent5"/>
              </a:buClr>
              <a:buSzPts val="2400"/>
              <a:buNone/>
              <a:defRPr sz="2400">
                <a:solidFill>
                  <a:schemeClr val="accent5"/>
                </a:solidFill>
              </a:defRPr>
            </a:lvl7pPr>
            <a:lvl8pPr lvl="7">
              <a:spcBef>
                <a:spcPts val="0"/>
              </a:spcBef>
              <a:spcAft>
                <a:spcPts val="0"/>
              </a:spcAft>
              <a:buClr>
                <a:schemeClr val="accent5"/>
              </a:buClr>
              <a:buSzPts val="2400"/>
              <a:buNone/>
              <a:defRPr sz="2400">
                <a:solidFill>
                  <a:schemeClr val="accent5"/>
                </a:solidFill>
              </a:defRPr>
            </a:lvl8pPr>
            <a:lvl9pPr lvl="8">
              <a:spcBef>
                <a:spcPts val="0"/>
              </a:spcBef>
              <a:spcAft>
                <a:spcPts val="0"/>
              </a:spcAft>
              <a:buClr>
                <a:schemeClr val="accent5"/>
              </a:buClr>
              <a:buSzPts val="2400"/>
              <a:buNone/>
              <a:defRPr sz="2400">
                <a:solidFill>
                  <a:schemeClr val="accent5"/>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rgbClr val="FFFFFF"/>
        </a:solidFill>
      </p:bgPr>
    </p:bg>
    <p:spTree>
      <p:nvGrpSpPr>
        <p:cNvPr id="64" name="Shape 64"/>
        <p:cNvGrpSpPr/>
        <p:nvPr/>
      </p:nvGrpSpPr>
      <p:grpSpPr>
        <a:xfrm>
          <a:off x="0" y="0"/>
          <a:ext cx="0" cy="0"/>
          <a:chOff x="0" y="0"/>
          <a:chExt cx="0" cy="0"/>
        </a:xfrm>
      </p:grpSpPr>
      <p:sp>
        <p:nvSpPr>
          <p:cNvPr id="65" name="Google Shape;65;p16"/>
          <p:cNvSpPr/>
          <p:nvPr/>
        </p:nvSpPr>
        <p:spPr>
          <a:xfrm>
            <a:off x="-275" y="-56"/>
            <a:ext cx="9144000" cy="5143500"/>
          </a:xfrm>
          <a:prstGeom prst="rect">
            <a:avLst/>
          </a:prstGeom>
          <a:noFill/>
          <a:ln cap="flat" cmpd="sng" w="228600">
            <a:solidFill>
              <a:schemeClr val="accen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6" name="Google Shape;66;p16"/>
          <p:cNvPicPr preferRelativeResize="0"/>
          <p:nvPr/>
        </p:nvPicPr>
        <p:blipFill rotWithShape="1">
          <a:blip r:embed="rId2">
            <a:alphaModFix/>
          </a:blip>
          <a:srcRect b="8305" l="0" r="0" t="8313"/>
          <a:stretch/>
        </p:blipFill>
        <p:spPr>
          <a:xfrm rot="-5400000">
            <a:off x="3554205" y="454046"/>
            <a:ext cx="2035624" cy="1127534"/>
          </a:xfrm>
          <a:prstGeom prst="rect">
            <a:avLst/>
          </a:prstGeom>
          <a:noFill/>
          <a:ln>
            <a:noFill/>
          </a:ln>
        </p:spPr>
      </p:pic>
      <p:sp>
        <p:nvSpPr>
          <p:cNvPr id="67" name="Google Shape;67;p16"/>
          <p:cNvSpPr/>
          <p:nvPr/>
        </p:nvSpPr>
        <p:spPr>
          <a:xfrm>
            <a:off x="4008250" y="1152569"/>
            <a:ext cx="1127700" cy="883200"/>
          </a:xfrm>
          <a:prstGeom prst="rect">
            <a:avLst/>
          </a:prstGeom>
          <a:solidFill>
            <a:srgbClr val="004430">
              <a:alpha val="533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6"/>
          <p:cNvSpPr txBox="1"/>
          <p:nvPr>
            <p:ph idx="1" type="body"/>
          </p:nvPr>
        </p:nvSpPr>
        <p:spPr>
          <a:xfrm>
            <a:off x="1624650" y="2161800"/>
            <a:ext cx="5894700" cy="819900"/>
          </a:xfrm>
          <a:prstGeom prst="rect">
            <a:avLst/>
          </a:prstGeom>
        </p:spPr>
        <p:txBody>
          <a:bodyPr anchorCtr="0" anchor="t" bIns="91425" lIns="91425" spcFirstLastPara="1" rIns="91425" wrap="square" tIns="91425">
            <a:noAutofit/>
          </a:bodyPr>
          <a:lstStyle>
            <a:lvl1pPr indent="-419100" lvl="0" marL="457200" algn="ctr">
              <a:spcBef>
                <a:spcPts val="600"/>
              </a:spcBef>
              <a:spcAft>
                <a:spcPts val="0"/>
              </a:spcAft>
              <a:buClr>
                <a:schemeClr val="accent2"/>
              </a:buClr>
              <a:buSzPts val="3000"/>
              <a:buChar char="◍"/>
              <a:defRPr i="1">
                <a:solidFill>
                  <a:schemeClr val="accent2"/>
                </a:solidFill>
              </a:defRPr>
            </a:lvl1pPr>
            <a:lvl2pPr indent="-381000" lvl="1" marL="914400" algn="ctr">
              <a:spcBef>
                <a:spcPts val="0"/>
              </a:spcBef>
              <a:spcAft>
                <a:spcPts val="0"/>
              </a:spcAft>
              <a:buClr>
                <a:schemeClr val="accent2"/>
              </a:buClr>
              <a:buSzPts val="2400"/>
              <a:buChar char="○"/>
              <a:defRPr i="1">
                <a:solidFill>
                  <a:schemeClr val="accent2"/>
                </a:solidFill>
              </a:defRPr>
            </a:lvl2pPr>
            <a:lvl3pPr indent="-381000" lvl="2" marL="1371600" algn="ctr">
              <a:spcBef>
                <a:spcPts val="0"/>
              </a:spcBef>
              <a:spcAft>
                <a:spcPts val="0"/>
              </a:spcAft>
              <a:buClr>
                <a:schemeClr val="accent2"/>
              </a:buClr>
              <a:buSzPts val="2400"/>
              <a:buChar char="■"/>
              <a:defRPr i="1">
                <a:solidFill>
                  <a:schemeClr val="accent2"/>
                </a:solidFill>
              </a:defRPr>
            </a:lvl3pPr>
            <a:lvl4pPr indent="-342900" lvl="3" marL="1828800" algn="ctr">
              <a:spcBef>
                <a:spcPts val="0"/>
              </a:spcBef>
              <a:spcAft>
                <a:spcPts val="0"/>
              </a:spcAft>
              <a:buClr>
                <a:schemeClr val="accent2"/>
              </a:buClr>
              <a:buSzPts val="1800"/>
              <a:buChar char="●"/>
              <a:defRPr i="1">
                <a:solidFill>
                  <a:schemeClr val="accent2"/>
                </a:solidFill>
              </a:defRPr>
            </a:lvl4pPr>
            <a:lvl5pPr indent="-342900" lvl="4" marL="2286000" algn="ctr">
              <a:spcBef>
                <a:spcPts val="0"/>
              </a:spcBef>
              <a:spcAft>
                <a:spcPts val="0"/>
              </a:spcAft>
              <a:buClr>
                <a:schemeClr val="accent2"/>
              </a:buClr>
              <a:buSzPts val="1800"/>
              <a:buChar char="○"/>
              <a:defRPr i="1">
                <a:solidFill>
                  <a:schemeClr val="accent2"/>
                </a:solidFill>
              </a:defRPr>
            </a:lvl5pPr>
            <a:lvl6pPr indent="-342900" lvl="5" marL="2743200" algn="ctr">
              <a:spcBef>
                <a:spcPts val="0"/>
              </a:spcBef>
              <a:spcAft>
                <a:spcPts val="0"/>
              </a:spcAft>
              <a:buClr>
                <a:schemeClr val="accent2"/>
              </a:buClr>
              <a:buSzPts val="1800"/>
              <a:buChar char="■"/>
              <a:defRPr i="1">
                <a:solidFill>
                  <a:schemeClr val="accent2"/>
                </a:solidFill>
              </a:defRPr>
            </a:lvl6pPr>
            <a:lvl7pPr indent="-342900" lvl="6" marL="3200400" algn="ctr">
              <a:spcBef>
                <a:spcPts val="0"/>
              </a:spcBef>
              <a:spcAft>
                <a:spcPts val="0"/>
              </a:spcAft>
              <a:buClr>
                <a:schemeClr val="accent2"/>
              </a:buClr>
              <a:buSzPts val="1800"/>
              <a:buChar char="●"/>
              <a:defRPr i="1">
                <a:solidFill>
                  <a:schemeClr val="accent2"/>
                </a:solidFill>
              </a:defRPr>
            </a:lvl7pPr>
            <a:lvl8pPr indent="-342900" lvl="7" marL="3657600" algn="ctr">
              <a:spcBef>
                <a:spcPts val="0"/>
              </a:spcBef>
              <a:spcAft>
                <a:spcPts val="0"/>
              </a:spcAft>
              <a:buClr>
                <a:schemeClr val="accent2"/>
              </a:buClr>
              <a:buSzPts val="1800"/>
              <a:buChar char="○"/>
              <a:defRPr i="1">
                <a:solidFill>
                  <a:schemeClr val="accent2"/>
                </a:solidFill>
              </a:defRPr>
            </a:lvl8pPr>
            <a:lvl9pPr indent="-342900" lvl="8" marL="4114800" algn="ctr">
              <a:spcBef>
                <a:spcPts val="0"/>
              </a:spcBef>
              <a:spcAft>
                <a:spcPts val="0"/>
              </a:spcAft>
              <a:buClr>
                <a:schemeClr val="accent2"/>
              </a:buClr>
              <a:buSzPts val="1800"/>
              <a:buChar char="■"/>
              <a:defRPr i="1">
                <a:solidFill>
                  <a:schemeClr val="accent2"/>
                </a:solidFill>
              </a:defRPr>
            </a:lvl9pPr>
          </a:lstStyle>
          <a:p/>
        </p:txBody>
      </p:sp>
      <p:sp>
        <p:nvSpPr>
          <p:cNvPr id="69" name="Google Shape;69;p16"/>
          <p:cNvSpPr txBox="1"/>
          <p:nvPr/>
        </p:nvSpPr>
        <p:spPr>
          <a:xfrm>
            <a:off x="3593400" y="1074648"/>
            <a:ext cx="1957200" cy="65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600">
                <a:solidFill>
                  <a:schemeClr val="lt1"/>
                </a:solidFill>
                <a:latin typeface="Georgia"/>
                <a:ea typeface="Georgia"/>
                <a:cs typeface="Georgia"/>
                <a:sym typeface="Georgia"/>
              </a:rPr>
              <a:t>“</a:t>
            </a:r>
            <a:endParaRPr sz="9600">
              <a:solidFill>
                <a:schemeClr val="lt1"/>
              </a:solidFill>
              <a:latin typeface="Georgia"/>
              <a:ea typeface="Georgia"/>
              <a:cs typeface="Georgia"/>
              <a:sym typeface="Georgia"/>
            </a:endParaRPr>
          </a:p>
        </p:txBody>
      </p:sp>
      <p:sp>
        <p:nvSpPr>
          <p:cNvPr id="70" name="Google Shape;70;p16"/>
          <p:cNvSpPr txBox="1"/>
          <p:nvPr>
            <p:ph idx="12" type="sldNum"/>
          </p:nvPr>
        </p:nvSpPr>
        <p:spPr>
          <a:xfrm>
            <a:off x="4345650" y="4673644"/>
            <a:ext cx="452700" cy="393600"/>
          </a:xfrm>
          <a:prstGeom prst="rect">
            <a:avLst/>
          </a:prstGeom>
        </p:spPr>
        <p:txBody>
          <a:bodyPr anchorCtr="0" anchor="t" bIns="91425" lIns="91425" spcFirstLastPara="1" rIns="91425" wrap="square" tIns="91425">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leaf)" type="tx">
  <p:cSld name="TITLE_AND_BODY">
    <p:spTree>
      <p:nvGrpSpPr>
        <p:cNvPr id="71" name="Shape 71"/>
        <p:cNvGrpSpPr/>
        <p:nvPr/>
      </p:nvGrpSpPr>
      <p:grpSpPr>
        <a:xfrm>
          <a:off x="0" y="0"/>
          <a:ext cx="0" cy="0"/>
          <a:chOff x="0" y="0"/>
          <a:chExt cx="0" cy="0"/>
        </a:xfrm>
      </p:grpSpPr>
      <p:sp>
        <p:nvSpPr>
          <p:cNvPr id="72" name="Google Shape;72;p17"/>
          <p:cNvSpPr/>
          <p:nvPr/>
        </p:nvSpPr>
        <p:spPr>
          <a:xfrm>
            <a:off x="-275" y="-56"/>
            <a:ext cx="9144000" cy="5143500"/>
          </a:xfrm>
          <a:prstGeom prst="rect">
            <a:avLst/>
          </a:prstGeom>
          <a:noFill/>
          <a:ln cap="flat" cmpd="sng" w="228600">
            <a:solidFill>
              <a:schemeClr val="accen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7"/>
          <p:cNvSpPr txBox="1"/>
          <p:nvPr>
            <p:ph type="title"/>
          </p:nvPr>
        </p:nvSpPr>
        <p:spPr>
          <a:xfrm>
            <a:off x="2257425" y="887475"/>
            <a:ext cx="6153300" cy="7269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74" name="Google Shape;74;p17"/>
          <p:cNvSpPr txBox="1"/>
          <p:nvPr>
            <p:ph idx="1" type="body"/>
          </p:nvPr>
        </p:nvSpPr>
        <p:spPr>
          <a:xfrm>
            <a:off x="2257425" y="1709141"/>
            <a:ext cx="6153300" cy="3159600"/>
          </a:xfrm>
          <a:prstGeom prst="rect">
            <a:avLst/>
          </a:prstGeom>
        </p:spPr>
        <p:txBody>
          <a:bodyPr anchorCtr="0" anchor="t" bIns="91425" lIns="91425" spcFirstLastPara="1" rIns="91425" wrap="square" tIns="91425">
            <a:noAutofit/>
          </a:bodyPr>
          <a:lstStyle>
            <a:lvl1pPr indent="-381000" lvl="0" marL="457200">
              <a:spcBef>
                <a:spcPts val="600"/>
              </a:spcBef>
              <a:spcAft>
                <a:spcPts val="0"/>
              </a:spcAft>
              <a:buSzPts val="2400"/>
              <a:buChar char="◍"/>
              <a:defRPr sz="24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pic>
        <p:nvPicPr>
          <p:cNvPr id="75" name="Google Shape;75;p17"/>
          <p:cNvPicPr preferRelativeResize="0"/>
          <p:nvPr/>
        </p:nvPicPr>
        <p:blipFill rotWithShape="1">
          <a:blip r:embed="rId2">
            <a:alphaModFix/>
          </a:blip>
          <a:srcRect b="29558" l="0" r="0" t="29554"/>
          <a:stretch/>
        </p:blipFill>
        <p:spPr>
          <a:xfrm flipH="1" rot="10800000">
            <a:off x="-118826" y="644587"/>
            <a:ext cx="2061926" cy="843094"/>
          </a:xfrm>
          <a:prstGeom prst="rect">
            <a:avLst/>
          </a:prstGeom>
          <a:noFill/>
          <a:ln>
            <a:noFill/>
          </a:ln>
        </p:spPr>
      </p:pic>
      <p:sp>
        <p:nvSpPr>
          <p:cNvPr id="76" name="Google Shape;76;p17"/>
          <p:cNvSpPr txBox="1"/>
          <p:nvPr>
            <p:ph idx="12" type="sldNum"/>
          </p:nvPr>
        </p:nvSpPr>
        <p:spPr>
          <a:xfrm>
            <a:off x="8480577" y="4673644"/>
            <a:ext cx="452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sea)">
  <p:cSld name="TITLE_AND_BODY_1">
    <p:spTree>
      <p:nvGrpSpPr>
        <p:cNvPr id="77" name="Shape 77"/>
        <p:cNvGrpSpPr/>
        <p:nvPr/>
      </p:nvGrpSpPr>
      <p:grpSpPr>
        <a:xfrm>
          <a:off x="0" y="0"/>
          <a:ext cx="0" cy="0"/>
          <a:chOff x="0" y="0"/>
          <a:chExt cx="0" cy="0"/>
        </a:xfrm>
      </p:grpSpPr>
      <p:sp>
        <p:nvSpPr>
          <p:cNvPr id="78" name="Google Shape;78;p18"/>
          <p:cNvSpPr/>
          <p:nvPr/>
        </p:nvSpPr>
        <p:spPr>
          <a:xfrm>
            <a:off x="-275" y="-56"/>
            <a:ext cx="9144000" cy="5143500"/>
          </a:xfrm>
          <a:prstGeom prst="rect">
            <a:avLst/>
          </a:prstGeom>
          <a:noFill/>
          <a:ln cap="flat" cmpd="sng" w="228600">
            <a:solidFill>
              <a:schemeClr val="accent3"/>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8"/>
          <p:cNvSpPr txBox="1"/>
          <p:nvPr>
            <p:ph type="title"/>
          </p:nvPr>
        </p:nvSpPr>
        <p:spPr>
          <a:xfrm>
            <a:off x="2257425" y="887475"/>
            <a:ext cx="6153300" cy="7269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3"/>
              </a:buClr>
              <a:buSzPts val="2400"/>
              <a:buNone/>
              <a:defRPr>
                <a:solidFill>
                  <a:schemeClr val="accent3"/>
                </a:solidFill>
              </a:defRPr>
            </a:lvl1pPr>
            <a:lvl2pPr lvl="1">
              <a:spcBef>
                <a:spcPts val="0"/>
              </a:spcBef>
              <a:spcAft>
                <a:spcPts val="0"/>
              </a:spcAft>
              <a:buClr>
                <a:schemeClr val="accent3"/>
              </a:buClr>
              <a:buSzPts val="2400"/>
              <a:buNone/>
              <a:defRPr>
                <a:solidFill>
                  <a:schemeClr val="accent3"/>
                </a:solidFill>
              </a:defRPr>
            </a:lvl2pPr>
            <a:lvl3pPr lvl="2">
              <a:spcBef>
                <a:spcPts val="0"/>
              </a:spcBef>
              <a:spcAft>
                <a:spcPts val="0"/>
              </a:spcAft>
              <a:buClr>
                <a:schemeClr val="accent3"/>
              </a:buClr>
              <a:buSzPts val="2400"/>
              <a:buNone/>
              <a:defRPr>
                <a:solidFill>
                  <a:schemeClr val="accent3"/>
                </a:solidFill>
              </a:defRPr>
            </a:lvl3pPr>
            <a:lvl4pPr lvl="3">
              <a:spcBef>
                <a:spcPts val="0"/>
              </a:spcBef>
              <a:spcAft>
                <a:spcPts val="0"/>
              </a:spcAft>
              <a:buClr>
                <a:schemeClr val="accent3"/>
              </a:buClr>
              <a:buSzPts val="2400"/>
              <a:buNone/>
              <a:defRPr>
                <a:solidFill>
                  <a:schemeClr val="accent3"/>
                </a:solidFill>
              </a:defRPr>
            </a:lvl4pPr>
            <a:lvl5pPr lvl="4">
              <a:spcBef>
                <a:spcPts val="0"/>
              </a:spcBef>
              <a:spcAft>
                <a:spcPts val="0"/>
              </a:spcAft>
              <a:buClr>
                <a:schemeClr val="accent3"/>
              </a:buClr>
              <a:buSzPts val="2400"/>
              <a:buNone/>
              <a:defRPr>
                <a:solidFill>
                  <a:schemeClr val="accent3"/>
                </a:solidFill>
              </a:defRPr>
            </a:lvl5pPr>
            <a:lvl6pPr lvl="5">
              <a:spcBef>
                <a:spcPts val="0"/>
              </a:spcBef>
              <a:spcAft>
                <a:spcPts val="0"/>
              </a:spcAft>
              <a:buClr>
                <a:schemeClr val="accent3"/>
              </a:buClr>
              <a:buSzPts val="2400"/>
              <a:buNone/>
              <a:defRPr>
                <a:solidFill>
                  <a:schemeClr val="accent3"/>
                </a:solidFill>
              </a:defRPr>
            </a:lvl6pPr>
            <a:lvl7pPr lvl="6">
              <a:spcBef>
                <a:spcPts val="0"/>
              </a:spcBef>
              <a:spcAft>
                <a:spcPts val="0"/>
              </a:spcAft>
              <a:buClr>
                <a:schemeClr val="accent3"/>
              </a:buClr>
              <a:buSzPts val="2400"/>
              <a:buNone/>
              <a:defRPr>
                <a:solidFill>
                  <a:schemeClr val="accent3"/>
                </a:solidFill>
              </a:defRPr>
            </a:lvl7pPr>
            <a:lvl8pPr lvl="7">
              <a:spcBef>
                <a:spcPts val="0"/>
              </a:spcBef>
              <a:spcAft>
                <a:spcPts val="0"/>
              </a:spcAft>
              <a:buClr>
                <a:schemeClr val="accent3"/>
              </a:buClr>
              <a:buSzPts val="2400"/>
              <a:buNone/>
              <a:defRPr>
                <a:solidFill>
                  <a:schemeClr val="accent3"/>
                </a:solidFill>
              </a:defRPr>
            </a:lvl8pPr>
            <a:lvl9pPr lvl="8">
              <a:spcBef>
                <a:spcPts val="0"/>
              </a:spcBef>
              <a:spcAft>
                <a:spcPts val="0"/>
              </a:spcAft>
              <a:buClr>
                <a:schemeClr val="accent3"/>
              </a:buClr>
              <a:buSzPts val="2400"/>
              <a:buNone/>
              <a:defRPr>
                <a:solidFill>
                  <a:schemeClr val="accent3"/>
                </a:solidFill>
              </a:defRPr>
            </a:lvl9pPr>
          </a:lstStyle>
          <a:p/>
        </p:txBody>
      </p:sp>
      <p:sp>
        <p:nvSpPr>
          <p:cNvPr id="80" name="Google Shape;80;p18"/>
          <p:cNvSpPr txBox="1"/>
          <p:nvPr>
            <p:ph idx="1" type="body"/>
          </p:nvPr>
        </p:nvSpPr>
        <p:spPr>
          <a:xfrm>
            <a:off x="2257425" y="1709141"/>
            <a:ext cx="6153300" cy="3159600"/>
          </a:xfrm>
          <a:prstGeom prst="rect">
            <a:avLst/>
          </a:prstGeom>
        </p:spPr>
        <p:txBody>
          <a:bodyPr anchorCtr="0" anchor="t" bIns="91425" lIns="91425" spcFirstLastPara="1" rIns="91425" wrap="square" tIns="91425">
            <a:noAutofit/>
          </a:bodyPr>
          <a:lstStyle>
            <a:lvl1pPr indent="-381000" lvl="0" marL="457200">
              <a:spcBef>
                <a:spcPts val="600"/>
              </a:spcBef>
              <a:spcAft>
                <a:spcPts val="0"/>
              </a:spcAft>
              <a:buClr>
                <a:schemeClr val="accent3"/>
              </a:buClr>
              <a:buSzPts val="2400"/>
              <a:buChar char="◍"/>
              <a:defRPr sz="2400"/>
            </a:lvl1pPr>
            <a:lvl2pPr indent="-342900" lvl="1" marL="914400">
              <a:spcBef>
                <a:spcPts val="0"/>
              </a:spcBef>
              <a:spcAft>
                <a:spcPts val="0"/>
              </a:spcAft>
              <a:buClr>
                <a:schemeClr val="accent3"/>
              </a:buClr>
              <a:buSzPts val="1800"/>
              <a:buChar char="○"/>
              <a:defRPr sz="1800"/>
            </a:lvl2pPr>
            <a:lvl3pPr indent="-342900" lvl="2" marL="1371600">
              <a:spcBef>
                <a:spcPts val="0"/>
              </a:spcBef>
              <a:spcAft>
                <a:spcPts val="0"/>
              </a:spcAft>
              <a:buClr>
                <a:schemeClr val="accent3"/>
              </a:buClr>
              <a:buSzPts val="1800"/>
              <a:buChar char="■"/>
              <a:defRPr sz="1800"/>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pic>
        <p:nvPicPr>
          <p:cNvPr descr="Sea, Ocean, Infinity, Wide," id="81" name="Google Shape;81;p18"/>
          <p:cNvPicPr preferRelativeResize="0"/>
          <p:nvPr/>
        </p:nvPicPr>
        <p:blipFill rotWithShape="1">
          <a:blip r:embed="rId2">
            <a:alphaModFix/>
          </a:blip>
          <a:srcRect b="28534" l="12149" r="47083" t="41829"/>
          <a:stretch/>
        </p:blipFill>
        <p:spPr>
          <a:xfrm>
            <a:off x="-118825" y="644588"/>
            <a:ext cx="2061925" cy="843094"/>
          </a:xfrm>
          <a:prstGeom prst="rect">
            <a:avLst/>
          </a:prstGeom>
          <a:noFill/>
          <a:ln>
            <a:noFill/>
          </a:ln>
        </p:spPr>
      </p:pic>
      <p:sp>
        <p:nvSpPr>
          <p:cNvPr id="82" name="Google Shape;82;p18"/>
          <p:cNvSpPr txBox="1"/>
          <p:nvPr>
            <p:ph idx="12" type="sldNum"/>
          </p:nvPr>
        </p:nvSpPr>
        <p:spPr>
          <a:xfrm>
            <a:off x="8480577" y="4673644"/>
            <a:ext cx="452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sky)">
  <p:cSld name="TITLE_AND_BODY_1_1">
    <p:spTree>
      <p:nvGrpSpPr>
        <p:cNvPr id="83" name="Shape 83"/>
        <p:cNvGrpSpPr/>
        <p:nvPr/>
      </p:nvGrpSpPr>
      <p:grpSpPr>
        <a:xfrm>
          <a:off x="0" y="0"/>
          <a:ext cx="0" cy="0"/>
          <a:chOff x="0" y="0"/>
          <a:chExt cx="0" cy="0"/>
        </a:xfrm>
      </p:grpSpPr>
      <p:sp>
        <p:nvSpPr>
          <p:cNvPr id="84" name="Google Shape;84;p19"/>
          <p:cNvSpPr/>
          <p:nvPr/>
        </p:nvSpPr>
        <p:spPr>
          <a:xfrm>
            <a:off x="-275" y="-56"/>
            <a:ext cx="9144000" cy="5143500"/>
          </a:xfrm>
          <a:prstGeom prst="rect">
            <a:avLst/>
          </a:prstGeom>
          <a:noFill/>
          <a:ln cap="flat" cmpd="sng" w="228600">
            <a:solidFill>
              <a:schemeClr val="accent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9"/>
          <p:cNvSpPr txBox="1"/>
          <p:nvPr>
            <p:ph type="title"/>
          </p:nvPr>
        </p:nvSpPr>
        <p:spPr>
          <a:xfrm>
            <a:off x="2257425" y="887475"/>
            <a:ext cx="6153300" cy="7269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4"/>
              </a:buClr>
              <a:buSzPts val="2400"/>
              <a:buNone/>
              <a:defRPr>
                <a:solidFill>
                  <a:schemeClr val="accent4"/>
                </a:solidFill>
              </a:defRPr>
            </a:lvl1pPr>
            <a:lvl2pPr lvl="1">
              <a:spcBef>
                <a:spcPts val="0"/>
              </a:spcBef>
              <a:spcAft>
                <a:spcPts val="0"/>
              </a:spcAft>
              <a:buClr>
                <a:schemeClr val="accent4"/>
              </a:buClr>
              <a:buSzPts val="2400"/>
              <a:buNone/>
              <a:defRPr>
                <a:solidFill>
                  <a:schemeClr val="accent4"/>
                </a:solidFill>
              </a:defRPr>
            </a:lvl2pPr>
            <a:lvl3pPr lvl="2">
              <a:spcBef>
                <a:spcPts val="0"/>
              </a:spcBef>
              <a:spcAft>
                <a:spcPts val="0"/>
              </a:spcAft>
              <a:buClr>
                <a:schemeClr val="accent4"/>
              </a:buClr>
              <a:buSzPts val="2400"/>
              <a:buNone/>
              <a:defRPr>
                <a:solidFill>
                  <a:schemeClr val="accent4"/>
                </a:solidFill>
              </a:defRPr>
            </a:lvl3pPr>
            <a:lvl4pPr lvl="3">
              <a:spcBef>
                <a:spcPts val="0"/>
              </a:spcBef>
              <a:spcAft>
                <a:spcPts val="0"/>
              </a:spcAft>
              <a:buClr>
                <a:schemeClr val="accent4"/>
              </a:buClr>
              <a:buSzPts val="2400"/>
              <a:buNone/>
              <a:defRPr>
                <a:solidFill>
                  <a:schemeClr val="accent4"/>
                </a:solidFill>
              </a:defRPr>
            </a:lvl4pPr>
            <a:lvl5pPr lvl="4">
              <a:spcBef>
                <a:spcPts val="0"/>
              </a:spcBef>
              <a:spcAft>
                <a:spcPts val="0"/>
              </a:spcAft>
              <a:buClr>
                <a:schemeClr val="accent4"/>
              </a:buClr>
              <a:buSzPts val="2400"/>
              <a:buNone/>
              <a:defRPr>
                <a:solidFill>
                  <a:schemeClr val="accent4"/>
                </a:solidFill>
              </a:defRPr>
            </a:lvl5pPr>
            <a:lvl6pPr lvl="5">
              <a:spcBef>
                <a:spcPts val="0"/>
              </a:spcBef>
              <a:spcAft>
                <a:spcPts val="0"/>
              </a:spcAft>
              <a:buClr>
                <a:schemeClr val="accent4"/>
              </a:buClr>
              <a:buSzPts val="2400"/>
              <a:buNone/>
              <a:defRPr>
                <a:solidFill>
                  <a:schemeClr val="accent4"/>
                </a:solidFill>
              </a:defRPr>
            </a:lvl6pPr>
            <a:lvl7pPr lvl="6">
              <a:spcBef>
                <a:spcPts val="0"/>
              </a:spcBef>
              <a:spcAft>
                <a:spcPts val="0"/>
              </a:spcAft>
              <a:buClr>
                <a:schemeClr val="accent4"/>
              </a:buClr>
              <a:buSzPts val="2400"/>
              <a:buNone/>
              <a:defRPr>
                <a:solidFill>
                  <a:schemeClr val="accent4"/>
                </a:solidFill>
              </a:defRPr>
            </a:lvl7pPr>
            <a:lvl8pPr lvl="7">
              <a:spcBef>
                <a:spcPts val="0"/>
              </a:spcBef>
              <a:spcAft>
                <a:spcPts val="0"/>
              </a:spcAft>
              <a:buClr>
                <a:schemeClr val="accent4"/>
              </a:buClr>
              <a:buSzPts val="2400"/>
              <a:buNone/>
              <a:defRPr>
                <a:solidFill>
                  <a:schemeClr val="accent4"/>
                </a:solidFill>
              </a:defRPr>
            </a:lvl8pPr>
            <a:lvl9pPr lvl="8">
              <a:spcBef>
                <a:spcPts val="0"/>
              </a:spcBef>
              <a:spcAft>
                <a:spcPts val="0"/>
              </a:spcAft>
              <a:buClr>
                <a:schemeClr val="accent4"/>
              </a:buClr>
              <a:buSzPts val="2400"/>
              <a:buNone/>
              <a:defRPr>
                <a:solidFill>
                  <a:schemeClr val="accent4"/>
                </a:solidFill>
              </a:defRPr>
            </a:lvl9pPr>
          </a:lstStyle>
          <a:p/>
        </p:txBody>
      </p:sp>
      <p:sp>
        <p:nvSpPr>
          <p:cNvPr id="86" name="Google Shape;86;p19"/>
          <p:cNvSpPr txBox="1"/>
          <p:nvPr>
            <p:ph idx="1" type="body"/>
          </p:nvPr>
        </p:nvSpPr>
        <p:spPr>
          <a:xfrm>
            <a:off x="2257425" y="1709141"/>
            <a:ext cx="6153300" cy="3159600"/>
          </a:xfrm>
          <a:prstGeom prst="rect">
            <a:avLst/>
          </a:prstGeom>
        </p:spPr>
        <p:txBody>
          <a:bodyPr anchorCtr="0" anchor="t" bIns="91425" lIns="91425" spcFirstLastPara="1" rIns="91425" wrap="square" tIns="91425">
            <a:noAutofit/>
          </a:bodyPr>
          <a:lstStyle>
            <a:lvl1pPr indent="-381000" lvl="0" marL="457200">
              <a:spcBef>
                <a:spcPts val="600"/>
              </a:spcBef>
              <a:spcAft>
                <a:spcPts val="0"/>
              </a:spcAft>
              <a:buClr>
                <a:schemeClr val="accent4"/>
              </a:buClr>
              <a:buSzPts val="2400"/>
              <a:buChar char="◍"/>
              <a:defRPr sz="2400"/>
            </a:lvl1pPr>
            <a:lvl2pPr indent="-342900" lvl="1" marL="914400">
              <a:spcBef>
                <a:spcPts val="0"/>
              </a:spcBef>
              <a:spcAft>
                <a:spcPts val="0"/>
              </a:spcAft>
              <a:buClr>
                <a:schemeClr val="accent4"/>
              </a:buClr>
              <a:buSzPts val="1800"/>
              <a:buChar char="○"/>
              <a:defRPr sz="1800"/>
            </a:lvl2pPr>
            <a:lvl3pPr indent="-342900" lvl="2" marL="1371600">
              <a:spcBef>
                <a:spcPts val="0"/>
              </a:spcBef>
              <a:spcAft>
                <a:spcPts val="0"/>
              </a:spcAft>
              <a:buClr>
                <a:schemeClr val="accent4"/>
              </a:buClr>
              <a:buSzPts val="1800"/>
              <a:buChar char="■"/>
              <a:defRPr sz="1800"/>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pic>
        <p:nvPicPr>
          <p:cNvPr descr="Sea, Ocean, Infinity, Wide," id="87" name="Google Shape;87;p19"/>
          <p:cNvPicPr preferRelativeResize="0"/>
          <p:nvPr/>
        </p:nvPicPr>
        <p:blipFill rotWithShape="1">
          <a:blip r:embed="rId2">
            <a:alphaModFix/>
          </a:blip>
          <a:srcRect b="28534" l="12149" r="47083" t="41829"/>
          <a:stretch/>
        </p:blipFill>
        <p:spPr>
          <a:xfrm>
            <a:off x="-118825" y="644588"/>
            <a:ext cx="2061925" cy="843094"/>
          </a:xfrm>
          <a:prstGeom prst="rect">
            <a:avLst/>
          </a:prstGeom>
          <a:noFill/>
          <a:ln>
            <a:noFill/>
          </a:ln>
        </p:spPr>
      </p:pic>
      <p:pic>
        <p:nvPicPr>
          <p:cNvPr descr="Flat land, big sky, Wicken Fen" id="88" name="Google Shape;88;p19"/>
          <p:cNvPicPr preferRelativeResize="0"/>
          <p:nvPr/>
        </p:nvPicPr>
        <p:blipFill rotWithShape="1">
          <a:blip r:embed="rId3">
            <a:alphaModFix/>
          </a:blip>
          <a:srcRect b="32456" l="17543" r="33752" t="27744"/>
          <a:stretch/>
        </p:blipFill>
        <p:spPr>
          <a:xfrm>
            <a:off x="-118825" y="644588"/>
            <a:ext cx="2061925" cy="843093"/>
          </a:xfrm>
          <a:prstGeom prst="rect">
            <a:avLst/>
          </a:prstGeom>
          <a:noFill/>
          <a:ln>
            <a:noFill/>
          </a:ln>
        </p:spPr>
      </p:pic>
      <p:sp>
        <p:nvSpPr>
          <p:cNvPr id="89" name="Google Shape;89;p19"/>
          <p:cNvSpPr txBox="1"/>
          <p:nvPr>
            <p:ph idx="12" type="sldNum"/>
          </p:nvPr>
        </p:nvSpPr>
        <p:spPr>
          <a:xfrm>
            <a:off x="8480577" y="4673644"/>
            <a:ext cx="452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leaf)" type="twoColTx">
  <p:cSld name="TITLE_AND_TWO_COLUMNS">
    <p:spTree>
      <p:nvGrpSpPr>
        <p:cNvPr id="90" name="Shape 90"/>
        <p:cNvGrpSpPr/>
        <p:nvPr/>
      </p:nvGrpSpPr>
      <p:grpSpPr>
        <a:xfrm>
          <a:off x="0" y="0"/>
          <a:ext cx="0" cy="0"/>
          <a:chOff x="0" y="0"/>
          <a:chExt cx="0" cy="0"/>
        </a:xfrm>
      </p:grpSpPr>
      <p:sp>
        <p:nvSpPr>
          <p:cNvPr id="91" name="Google Shape;91;p20"/>
          <p:cNvSpPr/>
          <p:nvPr/>
        </p:nvSpPr>
        <p:spPr>
          <a:xfrm>
            <a:off x="-275" y="-56"/>
            <a:ext cx="9144000" cy="5143500"/>
          </a:xfrm>
          <a:prstGeom prst="rect">
            <a:avLst/>
          </a:prstGeom>
          <a:noFill/>
          <a:ln cap="flat" cmpd="sng" w="228600">
            <a:solidFill>
              <a:schemeClr val="accen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 name="Google Shape;92;p20"/>
          <p:cNvPicPr preferRelativeResize="0"/>
          <p:nvPr/>
        </p:nvPicPr>
        <p:blipFill rotWithShape="1">
          <a:blip r:embed="rId2">
            <a:alphaModFix/>
          </a:blip>
          <a:srcRect b="29558" l="0" r="0" t="29554"/>
          <a:stretch/>
        </p:blipFill>
        <p:spPr>
          <a:xfrm flipH="1" rot="10800000">
            <a:off x="-118826" y="644587"/>
            <a:ext cx="2061926" cy="843094"/>
          </a:xfrm>
          <a:prstGeom prst="rect">
            <a:avLst/>
          </a:prstGeom>
          <a:noFill/>
          <a:ln>
            <a:noFill/>
          </a:ln>
        </p:spPr>
      </p:pic>
      <p:sp>
        <p:nvSpPr>
          <p:cNvPr id="93" name="Google Shape;93;p20"/>
          <p:cNvSpPr txBox="1"/>
          <p:nvPr>
            <p:ph idx="1" type="body"/>
          </p:nvPr>
        </p:nvSpPr>
        <p:spPr>
          <a:xfrm>
            <a:off x="2257425" y="1764506"/>
            <a:ext cx="3120900" cy="31611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94" name="Google Shape;94;p20"/>
          <p:cNvSpPr txBox="1"/>
          <p:nvPr>
            <p:ph idx="2" type="body"/>
          </p:nvPr>
        </p:nvSpPr>
        <p:spPr>
          <a:xfrm>
            <a:off x="5566073" y="1764506"/>
            <a:ext cx="3120900" cy="31611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95" name="Google Shape;95;p20"/>
          <p:cNvSpPr txBox="1"/>
          <p:nvPr>
            <p:ph type="title"/>
          </p:nvPr>
        </p:nvSpPr>
        <p:spPr>
          <a:xfrm>
            <a:off x="2257425" y="887475"/>
            <a:ext cx="6153300" cy="7269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96" name="Google Shape;96;p20"/>
          <p:cNvSpPr txBox="1"/>
          <p:nvPr>
            <p:ph idx="12" type="sldNum"/>
          </p:nvPr>
        </p:nvSpPr>
        <p:spPr>
          <a:xfrm>
            <a:off x="8480577" y="4673644"/>
            <a:ext cx="452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sea)">
  <p:cSld name="TITLE_AND_TWO_COLUMNS_2">
    <p:spTree>
      <p:nvGrpSpPr>
        <p:cNvPr id="97" name="Shape 97"/>
        <p:cNvGrpSpPr/>
        <p:nvPr/>
      </p:nvGrpSpPr>
      <p:grpSpPr>
        <a:xfrm>
          <a:off x="0" y="0"/>
          <a:ext cx="0" cy="0"/>
          <a:chOff x="0" y="0"/>
          <a:chExt cx="0" cy="0"/>
        </a:xfrm>
      </p:grpSpPr>
      <p:sp>
        <p:nvSpPr>
          <p:cNvPr id="98" name="Google Shape;98;p21"/>
          <p:cNvSpPr/>
          <p:nvPr/>
        </p:nvSpPr>
        <p:spPr>
          <a:xfrm>
            <a:off x="-275" y="-56"/>
            <a:ext cx="9144000" cy="5143500"/>
          </a:xfrm>
          <a:prstGeom prst="rect">
            <a:avLst/>
          </a:prstGeom>
          <a:noFill/>
          <a:ln cap="flat" cmpd="sng" w="228600">
            <a:solidFill>
              <a:schemeClr val="accent3"/>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Sea, Ocean, Infinity, Wide," id="99" name="Google Shape;99;p21"/>
          <p:cNvPicPr preferRelativeResize="0"/>
          <p:nvPr/>
        </p:nvPicPr>
        <p:blipFill rotWithShape="1">
          <a:blip r:embed="rId2">
            <a:alphaModFix/>
          </a:blip>
          <a:srcRect b="28534" l="12149" r="47083" t="41829"/>
          <a:stretch/>
        </p:blipFill>
        <p:spPr>
          <a:xfrm>
            <a:off x="-118825" y="644588"/>
            <a:ext cx="2061925" cy="843094"/>
          </a:xfrm>
          <a:prstGeom prst="rect">
            <a:avLst/>
          </a:prstGeom>
          <a:noFill/>
          <a:ln>
            <a:noFill/>
          </a:ln>
        </p:spPr>
      </p:pic>
      <p:sp>
        <p:nvSpPr>
          <p:cNvPr id="100" name="Google Shape;100;p21"/>
          <p:cNvSpPr txBox="1"/>
          <p:nvPr>
            <p:ph idx="1" type="body"/>
          </p:nvPr>
        </p:nvSpPr>
        <p:spPr>
          <a:xfrm>
            <a:off x="2257425" y="1764506"/>
            <a:ext cx="3120900" cy="31611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Clr>
                <a:srgbClr val="539EB9"/>
              </a:buClr>
              <a:buSzPts val="1800"/>
              <a:buChar char="◍"/>
              <a:defRPr sz="1800"/>
            </a:lvl1pPr>
            <a:lvl2pPr indent="-342900" lvl="1" marL="914400">
              <a:spcBef>
                <a:spcPts val="0"/>
              </a:spcBef>
              <a:spcAft>
                <a:spcPts val="0"/>
              </a:spcAft>
              <a:buClr>
                <a:srgbClr val="539EB9"/>
              </a:buClr>
              <a:buSzPts val="1800"/>
              <a:buChar char="○"/>
              <a:defRPr sz="1800"/>
            </a:lvl2pPr>
            <a:lvl3pPr indent="-342900" lvl="2" marL="1371600">
              <a:spcBef>
                <a:spcPts val="0"/>
              </a:spcBef>
              <a:spcAft>
                <a:spcPts val="0"/>
              </a:spcAft>
              <a:buClr>
                <a:srgbClr val="539EB9"/>
              </a:buClr>
              <a:buSzPts val="1800"/>
              <a:buChar char="■"/>
              <a:defRPr sz="1800"/>
            </a:lvl3pPr>
            <a:lvl4pPr indent="-342900" lvl="3" marL="1828800">
              <a:spcBef>
                <a:spcPts val="0"/>
              </a:spcBef>
              <a:spcAft>
                <a:spcPts val="0"/>
              </a:spcAft>
              <a:buClr>
                <a:srgbClr val="539EB9"/>
              </a:buClr>
              <a:buSzPts val="1800"/>
              <a:buChar char="●"/>
              <a:defRPr/>
            </a:lvl4pPr>
            <a:lvl5pPr indent="-342900" lvl="4" marL="2286000">
              <a:spcBef>
                <a:spcPts val="0"/>
              </a:spcBef>
              <a:spcAft>
                <a:spcPts val="0"/>
              </a:spcAft>
              <a:buClr>
                <a:srgbClr val="539EB9"/>
              </a:buClr>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01" name="Google Shape;101;p21"/>
          <p:cNvSpPr txBox="1"/>
          <p:nvPr>
            <p:ph idx="2" type="body"/>
          </p:nvPr>
        </p:nvSpPr>
        <p:spPr>
          <a:xfrm>
            <a:off x="5566073" y="1764506"/>
            <a:ext cx="3120900" cy="31611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Clr>
                <a:srgbClr val="539EB9"/>
              </a:buClr>
              <a:buSzPts val="1800"/>
              <a:buChar char="◍"/>
              <a:defRPr sz="1800"/>
            </a:lvl1pPr>
            <a:lvl2pPr indent="-342900" lvl="1" marL="914400">
              <a:spcBef>
                <a:spcPts val="0"/>
              </a:spcBef>
              <a:spcAft>
                <a:spcPts val="0"/>
              </a:spcAft>
              <a:buClr>
                <a:srgbClr val="539EB9"/>
              </a:buClr>
              <a:buSzPts val="1800"/>
              <a:buChar char="○"/>
              <a:defRPr sz="1800"/>
            </a:lvl2pPr>
            <a:lvl3pPr indent="-342900" lvl="2" marL="1371600">
              <a:spcBef>
                <a:spcPts val="0"/>
              </a:spcBef>
              <a:spcAft>
                <a:spcPts val="0"/>
              </a:spcAft>
              <a:buClr>
                <a:srgbClr val="539EB9"/>
              </a:buClr>
              <a:buSzPts val="1800"/>
              <a:buChar char="■"/>
              <a:defRPr sz="1800"/>
            </a:lvl3pPr>
            <a:lvl4pPr indent="-342900" lvl="3" marL="1828800">
              <a:spcBef>
                <a:spcPts val="0"/>
              </a:spcBef>
              <a:spcAft>
                <a:spcPts val="0"/>
              </a:spcAft>
              <a:buClr>
                <a:srgbClr val="539EB9"/>
              </a:buClr>
              <a:buSzPts val="1800"/>
              <a:buChar char="●"/>
              <a:defRPr/>
            </a:lvl4pPr>
            <a:lvl5pPr indent="-342900" lvl="4" marL="2286000">
              <a:spcBef>
                <a:spcPts val="0"/>
              </a:spcBef>
              <a:spcAft>
                <a:spcPts val="0"/>
              </a:spcAft>
              <a:buClr>
                <a:srgbClr val="539EB9"/>
              </a:buClr>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02" name="Google Shape;102;p21"/>
          <p:cNvSpPr txBox="1"/>
          <p:nvPr>
            <p:ph type="title"/>
          </p:nvPr>
        </p:nvSpPr>
        <p:spPr>
          <a:xfrm>
            <a:off x="2257425" y="887475"/>
            <a:ext cx="6153300" cy="7269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3"/>
              </a:buClr>
              <a:buSzPts val="2400"/>
              <a:buNone/>
              <a:defRPr>
                <a:solidFill>
                  <a:schemeClr val="accent3"/>
                </a:solidFill>
              </a:defRPr>
            </a:lvl1pPr>
            <a:lvl2pPr lvl="1">
              <a:spcBef>
                <a:spcPts val="0"/>
              </a:spcBef>
              <a:spcAft>
                <a:spcPts val="0"/>
              </a:spcAft>
              <a:buClr>
                <a:schemeClr val="accent3"/>
              </a:buClr>
              <a:buSzPts val="2400"/>
              <a:buNone/>
              <a:defRPr>
                <a:solidFill>
                  <a:schemeClr val="accent3"/>
                </a:solidFill>
              </a:defRPr>
            </a:lvl2pPr>
            <a:lvl3pPr lvl="2">
              <a:spcBef>
                <a:spcPts val="0"/>
              </a:spcBef>
              <a:spcAft>
                <a:spcPts val="0"/>
              </a:spcAft>
              <a:buClr>
                <a:schemeClr val="accent3"/>
              </a:buClr>
              <a:buSzPts val="2400"/>
              <a:buNone/>
              <a:defRPr>
                <a:solidFill>
                  <a:schemeClr val="accent3"/>
                </a:solidFill>
              </a:defRPr>
            </a:lvl3pPr>
            <a:lvl4pPr lvl="3">
              <a:spcBef>
                <a:spcPts val="0"/>
              </a:spcBef>
              <a:spcAft>
                <a:spcPts val="0"/>
              </a:spcAft>
              <a:buClr>
                <a:schemeClr val="accent3"/>
              </a:buClr>
              <a:buSzPts val="2400"/>
              <a:buNone/>
              <a:defRPr>
                <a:solidFill>
                  <a:schemeClr val="accent3"/>
                </a:solidFill>
              </a:defRPr>
            </a:lvl4pPr>
            <a:lvl5pPr lvl="4">
              <a:spcBef>
                <a:spcPts val="0"/>
              </a:spcBef>
              <a:spcAft>
                <a:spcPts val="0"/>
              </a:spcAft>
              <a:buClr>
                <a:schemeClr val="accent3"/>
              </a:buClr>
              <a:buSzPts val="2400"/>
              <a:buNone/>
              <a:defRPr>
                <a:solidFill>
                  <a:schemeClr val="accent3"/>
                </a:solidFill>
              </a:defRPr>
            </a:lvl5pPr>
            <a:lvl6pPr lvl="5">
              <a:spcBef>
                <a:spcPts val="0"/>
              </a:spcBef>
              <a:spcAft>
                <a:spcPts val="0"/>
              </a:spcAft>
              <a:buClr>
                <a:schemeClr val="accent3"/>
              </a:buClr>
              <a:buSzPts val="2400"/>
              <a:buNone/>
              <a:defRPr>
                <a:solidFill>
                  <a:schemeClr val="accent3"/>
                </a:solidFill>
              </a:defRPr>
            </a:lvl6pPr>
            <a:lvl7pPr lvl="6">
              <a:spcBef>
                <a:spcPts val="0"/>
              </a:spcBef>
              <a:spcAft>
                <a:spcPts val="0"/>
              </a:spcAft>
              <a:buClr>
                <a:schemeClr val="accent3"/>
              </a:buClr>
              <a:buSzPts val="2400"/>
              <a:buNone/>
              <a:defRPr>
                <a:solidFill>
                  <a:schemeClr val="accent3"/>
                </a:solidFill>
              </a:defRPr>
            </a:lvl7pPr>
            <a:lvl8pPr lvl="7">
              <a:spcBef>
                <a:spcPts val="0"/>
              </a:spcBef>
              <a:spcAft>
                <a:spcPts val="0"/>
              </a:spcAft>
              <a:buClr>
                <a:schemeClr val="accent3"/>
              </a:buClr>
              <a:buSzPts val="2400"/>
              <a:buNone/>
              <a:defRPr>
                <a:solidFill>
                  <a:schemeClr val="accent3"/>
                </a:solidFill>
              </a:defRPr>
            </a:lvl8pPr>
            <a:lvl9pPr lvl="8">
              <a:spcBef>
                <a:spcPts val="0"/>
              </a:spcBef>
              <a:spcAft>
                <a:spcPts val="0"/>
              </a:spcAft>
              <a:buClr>
                <a:schemeClr val="accent3"/>
              </a:buClr>
              <a:buSzPts val="2400"/>
              <a:buNone/>
              <a:defRPr>
                <a:solidFill>
                  <a:schemeClr val="accent3"/>
                </a:solidFill>
              </a:defRPr>
            </a:lvl9pPr>
          </a:lstStyle>
          <a:p/>
        </p:txBody>
      </p:sp>
      <p:sp>
        <p:nvSpPr>
          <p:cNvPr id="103" name="Google Shape;103;p21"/>
          <p:cNvSpPr txBox="1"/>
          <p:nvPr>
            <p:ph idx="12" type="sldNum"/>
          </p:nvPr>
        </p:nvSpPr>
        <p:spPr>
          <a:xfrm>
            <a:off x="8480577" y="4673644"/>
            <a:ext cx="452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sky)">
  <p:cSld name="TITLE_AND_TWO_COLUMNS_2_1">
    <p:spTree>
      <p:nvGrpSpPr>
        <p:cNvPr id="104" name="Shape 104"/>
        <p:cNvGrpSpPr/>
        <p:nvPr/>
      </p:nvGrpSpPr>
      <p:grpSpPr>
        <a:xfrm>
          <a:off x="0" y="0"/>
          <a:ext cx="0" cy="0"/>
          <a:chOff x="0" y="0"/>
          <a:chExt cx="0" cy="0"/>
        </a:xfrm>
      </p:grpSpPr>
      <p:sp>
        <p:nvSpPr>
          <p:cNvPr id="105" name="Google Shape;105;p22"/>
          <p:cNvSpPr/>
          <p:nvPr/>
        </p:nvSpPr>
        <p:spPr>
          <a:xfrm>
            <a:off x="-275" y="-56"/>
            <a:ext cx="9144000" cy="5143500"/>
          </a:xfrm>
          <a:prstGeom prst="rect">
            <a:avLst/>
          </a:prstGeom>
          <a:noFill/>
          <a:ln cap="flat" cmpd="sng" w="228600">
            <a:solidFill>
              <a:srgbClr val="689EE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Flat land, big sky, Wicken Fen" id="106" name="Google Shape;106;p22"/>
          <p:cNvPicPr preferRelativeResize="0"/>
          <p:nvPr/>
        </p:nvPicPr>
        <p:blipFill rotWithShape="1">
          <a:blip r:embed="rId2">
            <a:alphaModFix/>
          </a:blip>
          <a:srcRect b="32456" l="17543" r="33752" t="27744"/>
          <a:stretch/>
        </p:blipFill>
        <p:spPr>
          <a:xfrm>
            <a:off x="-118825" y="644588"/>
            <a:ext cx="2061925" cy="843093"/>
          </a:xfrm>
          <a:prstGeom prst="rect">
            <a:avLst/>
          </a:prstGeom>
          <a:noFill/>
          <a:ln>
            <a:noFill/>
          </a:ln>
        </p:spPr>
      </p:pic>
      <p:sp>
        <p:nvSpPr>
          <p:cNvPr id="107" name="Google Shape;107;p22"/>
          <p:cNvSpPr txBox="1"/>
          <p:nvPr>
            <p:ph idx="1" type="body"/>
          </p:nvPr>
        </p:nvSpPr>
        <p:spPr>
          <a:xfrm>
            <a:off x="2257425" y="1764506"/>
            <a:ext cx="3120900" cy="31611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Clr>
                <a:srgbClr val="689EE1"/>
              </a:buClr>
              <a:buSzPts val="1800"/>
              <a:buChar char="◍"/>
              <a:defRPr sz="1800"/>
            </a:lvl1pPr>
            <a:lvl2pPr indent="-342900" lvl="1" marL="914400">
              <a:spcBef>
                <a:spcPts val="0"/>
              </a:spcBef>
              <a:spcAft>
                <a:spcPts val="0"/>
              </a:spcAft>
              <a:buClr>
                <a:srgbClr val="689EE1"/>
              </a:buClr>
              <a:buSzPts val="1800"/>
              <a:buChar char="○"/>
              <a:defRPr sz="1800"/>
            </a:lvl2pPr>
            <a:lvl3pPr indent="-342900" lvl="2" marL="1371600">
              <a:spcBef>
                <a:spcPts val="0"/>
              </a:spcBef>
              <a:spcAft>
                <a:spcPts val="0"/>
              </a:spcAft>
              <a:buClr>
                <a:srgbClr val="689EE1"/>
              </a:buClr>
              <a:buSzPts val="1800"/>
              <a:buChar char="■"/>
              <a:defRPr sz="1800"/>
            </a:lvl3pPr>
            <a:lvl4pPr indent="-342900" lvl="3" marL="1828800">
              <a:spcBef>
                <a:spcPts val="0"/>
              </a:spcBef>
              <a:spcAft>
                <a:spcPts val="0"/>
              </a:spcAft>
              <a:buClr>
                <a:srgbClr val="689EE1"/>
              </a:buClr>
              <a:buSzPts val="1800"/>
              <a:buChar char="●"/>
              <a:defRPr/>
            </a:lvl4pPr>
            <a:lvl5pPr indent="-342900" lvl="4" marL="2286000">
              <a:spcBef>
                <a:spcPts val="0"/>
              </a:spcBef>
              <a:spcAft>
                <a:spcPts val="0"/>
              </a:spcAft>
              <a:buClr>
                <a:srgbClr val="689EE1"/>
              </a:buClr>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08" name="Google Shape;108;p22"/>
          <p:cNvSpPr txBox="1"/>
          <p:nvPr>
            <p:ph idx="2" type="body"/>
          </p:nvPr>
        </p:nvSpPr>
        <p:spPr>
          <a:xfrm>
            <a:off x="5566073" y="1764506"/>
            <a:ext cx="3120900" cy="31611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Clr>
                <a:srgbClr val="689EE1"/>
              </a:buClr>
              <a:buSzPts val="1800"/>
              <a:buChar char="◍"/>
              <a:defRPr sz="1800"/>
            </a:lvl1pPr>
            <a:lvl2pPr indent="-342900" lvl="1" marL="914400">
              <a:spcBef>
                <a:spcPts val="0"/>
              </a:spcBef>
              <a:spcAft>
                <a:spcPts val="0"/>
              </a:spcAft>
              <a:buClr>
                <a:srgbClr val="689EE1"/>
              </a:buClr>
              <a:buSzPts val="1800"/>
              <a:buChar char="○"/>
              <a:defRPr sz="1800"/>
            </a:lvl2pPr>
            <a:lvl3pPr indent="-342900" lvl="2" marL="1371600">
              <a:spcBef>
                <a:spcPts val="0"/>
              </a:spcBef>
              <a:spcAft>
                <a:spcPts val="0"/>
              </a:spcAft>
              <a:buClr>
                <a:srgbClr val="689EE1"/>
              </a:buClr>
              <a:buSzPts val="1800"/>
              <a:buChar char="■"/>
              <a:defRPr sz="1800"/>
            </a:lvl3pPr>
            <a:lvl4pPr indent="-342900" lvl="3" marL="1828800">
              <a:spcBef>
                <a:spcPts val="0"/>
              </a:spcBef>
              <a:spcAft>
                <a:spcPts val="0"/>
              </a:spcAft>
              <a:buClr>
                <a:srgbClr val="689EE1"/>
              </a:buClr>
              <a:buSzPts val="1800"/>
              <a:buChar char="●"/>
              <a:defRPr/>
            </a:lvl4pPr>
            <a:lvl5pPr indent="-342900" lvl="4" marL="2286000">
              <a:spcBef>
                <a:spcPts val="0"/>
              </a:spcBef>
              <a:spcAft>
                <a:spcPts val="0"/>
              </a:spcAft>
              <a:buClr>
                <a:srgbClr val="689EE1"/>
              </a:buClr>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09" name="Google Shape;109;p22"/>
          <p:cNvSpPr txBox="1"/>
          <p:nvPr>
            <p:ph type="title"/>
          </p:nvPr>
        </p:nvSpPr>
        <p:spPr>
          <a:xfrm>
            <a:off x="2257425" y="887475"/>
            <a:ext cx="6153300" cy="726900"/>
          </a:xfrm>
          <a:prstGeom prst="rect">
            <a:avLst/>
          </a:prstGeom>
        </p:spPr>
        <p:txBody>
          <a:bodyPr anchorCtr="0" anchor="b" bIns="91425" lIns="91425" spcFirstLastPara="1" rIns="91425" wrap="square" tIns="91425">
            <a:noAutofit/>
          </a:bodyPr>
          <a:lstStyle>
            <a:lvl1pPr lvl="0">
              <a:spcBef>
                <a:spcPts val="0"/>
              </a:spcBef>
              <a:spcAft>
                <a:spcPts val="0"/>
              </a:spcAft>
              <a:buClr>
                <a:srgbClr val="689EE1"/>
              </a:buClr>
              <a:buSzPts val="2400"/>
              <a:buNone/>
              <a:defRPr>
                <a:solidFill>
                  <a:srgbClr val="689EE1"/>
                </a:solidFill>
              </a:defRPr>
            </a:lvl1pPr>
            <a:lvl2pPr lvl="1">
              <a:spcBef>
                <a:spcPts val="0"/>
              </a:spcBef>
              <a:spcAft>
                <a:spcPts val="0"/>
              </a:spcAft>
              <a:buClr>
                <a:srgbClr val="689EE1"/>
              </a:buClr>
              <a:buSzPts val="2400"/>
              <a:buNone/>
              <a:defRPr>
                <a:solidFill>
                  <a:srgbClr val="689EE1"/>
                </a:solidFill>
              </a:defRPr>
            </a:lvl2pPr>
            <a:lvl3pPr lvl="2">
              <a:spcBef>
                <a:spcPts val="0"/>
              </a:spcBef>
              <a:spcAft>
                <a:spcPts val="0"/>
              </a:spcAft>
              <a:buClr>
                <a:srgbClr val="689EE1"/>
              </a:buClr>
              <a:buSzPts val="2400"/>
              <a:buNone/>
              <a:defRPr>
                <a:solidFill>
                  <a:srgbClr val="689EE1"/>
                </a:solidFill>
              </a:defRPr>
            </a:lvl3pPr>
            <a:lvl4pPr lvl="3">
              <a:spcBef>
                <a:spcPts val="0"/>
              </a:spcBef>
              <a:spcAft>
                <a:spcPts val="0"/>
              </a:spcAft>
              <a:buClr>
                <a:srgbClr val="689EE1"/>
              </a:buClr>
              <a:buSzPts val="2400"/>
              <a:buNone/>
              <a:defRPr>
                <a:solidFill>
                  <a:srgbClr val="689EE1"/>
                </a:solidFill>
              </a:defRPr>
            </a:lvl4pPr>
            <a:lvl5pPr lvl="4">
              <a:spcBef>
                <a:spcPts val="0"/>
              </a:spcBef>
              <a:spcAft>
                <a:spcPts val="0"/>
              </a:spcAft>
              <a:buClr>
                <a:srgbClr val="689EE1"/>
              </a:buClr>
              <a:buSzPts val="2400"/>
              <a:buNone/>
              <a:defRPr>
                <a:solidFill>
                  <a:srgbClr val="689EE1"/>
                </a:solidFill>
              </a:defRPr>
            </a:lvl5pPr>
            <a:lvl6pPr lvl="5">
              <a:spcBef>
                <a:spcPts val="0"/>
              </a:spcBef>
              <a:spcAft>
                <a:spcPts val="0"/>
              </a:spcAft>
              <a:buClr>
                <a:srgbClr val="689EE1"/>
              </a:buClr>
              <a:buSzPts val="2400"/>
              <a:buNone/>
              <a:defRPr>
                <a:solidFill>
                  <a:srgbClr val="689EE1"/>
                </a:solidFill>
              </a:defRPr>
            </a:lvl6pPr>
            <a:lvl7pPr lvl="6">
              <a:spcBef>
                <a:spcPts val="0"/>
              </a:spcBef>
              <a:spcAft>
                <a:spcPts val="0"/>
              </a:spcAft>
              <a:buClr>
                <a:srgbClr val="689EE1"/>
              </a:buClr>
              <a:buSzPts val="2400"/>
              <a:buNone/>
              <a:defRPr>
                <a:solidFill>
                  <a:srgbClr val="689EE1"/>
                </a:solidFill>
              </a:defRPr>
            </a:lvl7pPr>
            <a:lvl8pPr lvl="7">
              <a:spcBef>
                <a:spcPts val="0"/>
              </a:spcBef>
              <a:spcAft>
                <a:spcPts val="0"/>
              </a:spcAft>
              <a:buClr>
                <a:srgbClr val="689EE1"/>
              </a:buClr>
              <a:buSzPts val="2400"/>
              <a:buNone/>
              <a:defRPr>
                <a:solidFill>
                  <a:srgbClr val="689EE1"/>
                </a:solidFill>
              </a:defRPr>
            </a:lvl8pPr>
            <a:lvl9pPr lvl="8">
              <a:spcBef>
                <a:spcPts val="0"/>
              </a:spcBef>
              <a:spcAft>
                <a:spcPts val="0"/>
              </a:spcAft>
              <a:buClr>
                <a:srgbClr val="689EE1"/>
              </a:buClr>
              <a:buSzPts val="2400"/>
              <a:buNone/>
              <a:defRPr>
                <a:solidFill>
                  <a:srgbClr val="689EE1"/>
                </a:solidFill>
              </a:defRPr>
            </a:lvl9pPr>
          </a:lstStyle>
          <a:p/>
        </p:txBody>
      </p:sp>
      <p:sp>
        <p:nvSpPr>
          <p:cNvPr id="110" name="Google Shape;110;p22"/>
          <p:cNvSpPr txBox="1"/>
          <p:nvPr>
            <p:ph idx="12" type="sldNum"/>
          </p:nvPr>
        </p:nvSpPr>
        <p:spPr>
          <a:xfrm>
            <a:off x="8480577" y="4673644"/>
            <a:ext cx="452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leaf)">
  <p:cSld name="TITLE_AND_TWO_COLUMNS_1">
    <p:spTree>
      <p:nvGrpSpPr>
        <p:cNvPr id="111" name="Shape 111"/>
        <p:cNvGrpSpPr/>
        <p:nvPr/>
      </p:nvGrpSpPr>
      <p:grpSpPr>
        <a:xfrm>
          <a:off x="0" y="0"/>
          <a:ext cx="0" cy="0"/>
          <a:chOff x="0" y="0"/>
          <a:chExt cx="0" cy="0"/>
        </a:xfrm>
      </p:grpSpPr>
      <p:sp>
        <p:nvSpPr>
          <p:cNvPr id="112" name="Google Shape;112;p23"/>
          <p:cNvSpPr/>
          <p:nvPr/>
        </p:nvSpPr>
        <p:spPr>
          <a:xfrm>
            <a:off x="-275" y="-56"/>
            <a:ext cx="9144000" cy="5143500"/>
          </a:xfrm>
          <a:prstGeom prst="rect">
            <a:avLst/>
          </a:prstGeom>
          <a:noFill/>
          <a:ln cap="flat" cmpd="sng" w="228600">
            <a:solidFill>
              <a:srgbClr val="8EC64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3"/>
          <p:cNvSpPr txBox="1"/>
          <p:nvPr>
            <p:ph idx="1" type="body"/>
          </p:nvPr>
        </p:nvSpPr>
        <p:spPr>
          <a:xfrm>
            <a:off x="2257426" y="1864519"/>
            <a:ext cx="2051700" cy="3061200"/>
          </a:xfrm>
          <a:prstGeom prst="rect">
            <a:avLst/>
          </a:prstGeom>
        </p:spPr>
        <p:txBody>
          <a:bodyPr anchorCtr="0" anchor="t" bIns="91425" lIns="91425" spcFirstLastPara="1" rIns="91425" wrap="square" tIns="91425">
            <a:noAutofit/>
          </a:bodyPr>
          <a:lstStyle>
            <a:lvl1pPr indent="-317500" lvl="0" marL="457200">
              <a:spcBef>
                <a:spcPts val="600"/>
              </a:spcBef>
              <a:spcAft>
                <a:spcPts val="0"/>
              </a:spcAft>
              <a:buSzPts val="1400"/>
              <a:buChar char="◍"/>
              <a:defRPr sz="1400"/>
            </a:lvl1pPr>
            <a:lvl2pPr indent="-317500" lvl="1" marL="914400">
              <a:spcBef>
                <a:spcPts val="0"/>
              </a:spcBef>
              <a:spcAft>
                <a:spcPts val="0"/>
              </a:spcAft>
              <a:buSzPts val="1400"/>
              <a:buChar char="○"/>
              <a:defRPr sz="1400"/>
            </a:lvl2pPr>
            <a:lvl3pPr indent="-317500" lvl="2" marL="1371600">
              <a:spcBef>
                <a:spcPts val="0"/>
              </a:spcBef>
              <a:spcAft>
                <a:spcPts val="0"/>
              </a:spcAft>
              <a:buSzPts val="1400"/>
              <a:buChar char="■"/>
              <a:defRPr sz="1400"/>
            </a:lvl3pPr>
            <a:lvl4pPr indent="-317500" lvl="3" marL="1828800">
              <a:spcBef>
                <a:spcPts val="0"/>
              </a:spcBef>
              <a:spcAft>
                <a:spcPts val="0"/>
              </a:spcAft>
              <a:buSzPts val="1400"/>
              <a:buChar char="●"/>
              <a:defRPr sz="1400"/>
            </a:lvl4pPr>
            <a:lvl5pPr indent="-317500" lvl="4" marL="2286000">
              <a:spcBef>
                <a:spcPts val="0"/>
              </a:spcBef>
              <a:spcAft>
                <a:spcPts val="0"/>
              </a:spcAft>
              <a:buSzPts val="1400"/>
              <a:buChar char="○"/>
              <a:defRPr sz="1400"/>
            </a:lvl5pPr>
            <a:lvl6pPr indent="-317500" lvl="5" marL="2743200">
              <a:spcBef>
                <a:spcPts val="0"/>
              </a:spcBef>
              <a:spcAft>
                <a:spcPts val="0"/>
              </a:spcAft>
              <a:buSzPts val="1400"/>
              <a:buChar char="■"/>
              <a:defRPr sz="1400"/>
            </a:lvl6pPr>
            <a:lvl7pPr indent="-317500" lvl="6" marL="3200400">
              <a:spcBef>
                <a:spcPts val="0"/>
              </a:spcBef>
              <a:spcAft>
                <a:spcPts val="0"/>
              </a:spcAft>
              <a:buSzPts val="1400"/>
              <a:buChar char="●"/>
              <a:defRPr sz="1400"/>
            </a:lvl7pPr>
            <a:lvl8pPr indent="-317500" lvl="7" marL="3657600">
              <a:spcBef>
                <a:spcPts val="0"/>
              </a:spcBef>
              <a:spcAft>
                <a:spcPts val="0"/>
              </a:spcAft>
              <a:buSzPts val="1400"/>
              <a:buChar char="○"/>
              <a:defRPr sz="1400"/>
            </a:lvl8pPr>
            <a:lvl9pPr indent="-317500" lvl="8" marL="4114800">
              <a:spcBef>
                <a:spcPts val="0"/>
              </a:spcBef>
              <a:spcAft>
                <a:spcPts val="0"/>
              </a:spcAft>
              <a:buSzPts val="1400"/>
              <a:buChar char="■"/>
              <a:defRPr sz="1400"/>
            </a:lvl9pPr>
          </a:lstStyle>
          <a:p/>
        </p:txBody>
      </p:sp>
      <p:sp>
        <p:nvSpPr>
          <p:cNvPr id="114" name="Google Shape;114;p23"/>
          <p:cNvSpPr txBox="1"/>
          <p:nvPr>
            <p:ph idx="2" type="body"/>
          </p:nvPr>
        </p:nvSpPr>
        <p:spPr>
          <a:xfrm>
            <a:off x="4414202" y="1864519"/>
            <a:ext cx="2051700" cy="3061200"/>
          </a:xfrm>
          <a:prstGeom prst="rect">
            <a:avLst/>
          </a:prstGeom>
        </p:spPr>
        <p:txBody>
          <a:bodyPr anchorCtr="0" anchor="t" bIns="91425" lIns="91425" spcFirstLastPara="1" rIns="91425" wrap="square" tIns="91425">
            <a:noAutofit/>
          </a:bodyPr>
          <a:lstStyle>
            <a:lvl1pPr indent="-317500" lvl="0" marL="457200">
              <a:spcBef>
                <a:spcPts val="600"/>
              </a:spcBef>
              <a:spcAft>
                <a:spcPts val="0"/>
              </a:spcAft>
              <a:buSzPts val="1400"/>
              <a:buChar char="◍"/>
              <a:defRPr sz="1400"/>
            </a:lvl1pPr>
            <a:lvl2pPr indent="-317500" lvl="1" marL="914400">
              <a:spcBef>
                <a:spcPts val="0"/>
              </a:spcBef>
              <a:spcAft>
                <a:spcPts val="0"/>
              </a:spcAft>
              <a:buSzPts val="1400"/>
              <a:buChar char="○"/>
              <a:defRPr sz="1400"/>
            </a:lvl2pPr>
            <a:lvl3pPr indent="-317500" lvl="2" marL="1371600">
              <a:spcBef>
                <a:spcPts val="0"/>
              </a:spcBef>
              <a:spcAft>
                <a:spcPts val="0"/>
              </a:spcAft>
              <a:buSzPts val="1400"/>
              <a:buChar char="■"/>
              <a:defRPr sz="1400"/>
            </a:lvl3pPr>
            <a:lvl4pPr indent="-317500" lvl="3" marL="1828800">
              <a:spcBef>
                <a:spcPts val="0"/>
              </a:spcBef>
              <a:spcAft>
                <a:spcPts val="0"/>
              </a:spcAft>
              <a:buSzPts val="1400"/>
              <a:buChar char="●"/>
              <a:defRPr sz="1400"/>
            </a:lvl4pPr>
            <a:lvl5pPr indent="-317500" lvl="4" marL="2286000">
              <a:spcBef>
                <a:spcPts val="0"/>
              </a:spcBef>
              <a:spcAft>
                <a:spcPts val="0"/>
              </a:spcAft>
              <a:buSzPts val="1400"/>
              <a:buChar char="○"/>
              <a:defRPr sz="1400"/>
            </a:lvl5pPr>
            <a:lvl6pPr indent="-317500" lvl="5" marL="2743200">
              <a:spcBef>
                <a:spcPts val="0"/>
              </a:spcBef>
              <a:spcAft>
                <a:spcPts val="0"/>
              </a:spcAft>
              <a:buSzPts val="1400"/>
              <a:buChar char="■"/>
              <a:defRPr sz="1400"/>
            </a:lvl6pPr>
            <a:lvl7pPr indent="-317500" lvl="6" marL="3200400">
              <a:spcBef>
                <a:spcPts val="0"/>
              </a:spcBef>
              <a:spcAft>
                <a:spcPts val="0"/>
              </a:spcAft>
              <a:buSzPts val="1400"/>
              <a:buChar char="●"/>
              <a:defRPr sz="1400"/>
            </a:lvl7pPr>
            <a:lvl8pPr indent="-317500" lvl="7" marL="3657600">
              <a:spcBef>
                <a:spcPts val="0"/>
              </a:spcBef>
              <a:spcAft>
                <a:spcPts val="0"/>
              </a:spcAft>
              <a:buSzPts val="1400"/>
              <a:buChar char="○"/>
              <a:defRPr sz="1400"/>
            </a:lvl8pPr>
            <a:lvl9pPr indent="-317500" lvl="8" marL="4114800">
              <a:spcBef>
                <a:spcPts val="0"/>
              </a:spcBef>
              <a:spcAft>
                <a:spcPts val="0"/>
              </a:spcAft>
              <a:buSzPts val="1400"/>
              <a:buChar char="■"/>
              <a:defRPr sz="1400"/>
            </a:lvl9pPr>
          </a:lstStyle>
          <a:p/>
        </p:txBody>
      </p:sp>
      <p:sp>
        <p:nvSpPr>
          <p:cNvPr id="115" name="Google Shape;115;p23"/>
          <p:cNvSpPr txBox="1"/>
          <p:nvPr>
            <p:ph idx="3" type="body"/>
          </p:nvPr>
        </p:nvSpPr>
        <p:spPr>
          <a:xfrm>
            <a:off x="6570979" y="1864519"/>
            <a:ext cx="2051700" cy="3061200"/>
          </a:xfrm>
          <a:prstGeom prst="rect">
            <a:avLst/>
          </a:prstGeom>
        </p:spPr>
        <p:txBody>
          <a:bodyPr anchorCtr="0" anchor="t" bIns="91425" lIns="91425" spcFirstLastPara="1" rIns="91425" wrap="square" tIns="91425">
            <a:noAutofit/>
          </a:bodyPr>
          <a:lstStyle>
            <a:lvl1pPr indent="-317500" lvl="0" marL="457200">
              <a:spcBef>
                <a:spcPts val="600"/>
              </a:spcBef>
              <a:spcAft>
                <a:spcPts val="0"/>
              </a:spcAft>
              <a:buSzPts val="1400"/>
              <a:buChar char="◍"/>
              <a:defRPr sz="1400"/>
            </a:lvl1pPr>
            <a:lvl2pPr indent="-317500" lvl="1" marL="914400">
              <a:spcBef>
                <a:spcPts val="0"/>
              </a:spcBef>
              <a:spcAft>
                <a:spcPts val="0"/>
              </a:spcAft>
              <a:buSzPts val="1400"/>
              <a:buChar char="○"/>
              <a:defRPr sz="1400"/>
            </a:lvl2pPr>
            <a:lvl3pPr indent="-317500" lvl="2" marL="1371600">
              <a:spcBef>
                <a:spcPts val="0"/>
              </a:spcBef>
              <a:spcAft>
                <a:spcPts val="0"/>
              </a:spcAft>
              <a:buSzPts val="1400"/>
              <a:buChar char="■"/>
              <a:defRPr sz="1400"/>
            </a:lvl3pPr>
            <a:lvl4pPr indent="-317500" lvl="3" marL="1828800">
              <a:spcBef>
                <a:spcPts val="0"/>
              </a:spcBef>
              <a:spcAft>
                <a:spcPts val="0"/>
              </a:spcAft>
              <a:buSzPts val="1400"/>
              <a:buChar char="●"/>
              <a:defRPr sz="1400"/>
            </a:lvl4pPr>
            <a:lvl5pPr indent="-317500" lvl="4" marL="2286000">
              <a:spcBef>
                <a:spcPts val="0"/>
              </a:spcBef>
              <a:spcAft>
                <a:spcPts val="0"/>
              </a:spcAft>
              <a:buSzPts val="1400"/>
              <a:buChar char="○"/>
              <a:defRPr sz="1400"/>
            </a:lvl5pPr>
            <a:lvl6pPr indent="-317500" lvl="5" marL="2743200">
              <a:spcBef>
                <a:spcPts val="0"/>
              </a:spcBef>
              <a:spcAft>
                <a:spcPts val="0"/>
              </a:spcAft>
              <a:buSzPts val="1400"/>
              <a:buChar char="■"/>
              <a:defRPr sz="1400"/>
            </a:lvl6pPr>
            <a:lvl7pPr indent="-317500" lvl="6" marL="3200400">
              <a:spcBef>
                <a:spcPts val="0"/>
              </a:spcBef>
              <a:spcAft>
                <a:spcPts val="0"/>
              </a:spcAft>
              <a:buSzPts val="1400"/>
              <a:buChar char="●"/>
              <a:defRPr sz="1400"/>
            </a:lvl7pPr>
            <a:lvl8pPr indent="-317500" lvl="7" marL="3657600">
              <a:spcBef>
                <a:spcPts val="0"/>
              </a:spcBef>
              <a:spcAft>
                <a:spcPts val="0"/>
              </a:spcAft>
              <a:buSzPts val="1400"/>
              <a:buChar char="○"/>
              <a:defRPr sz="1400"/>
            </a:lvl8pPr>
            <a:lvl9pPr indent="-317500" lvl="8" marL="4114800">
              <a:spcBef>
                <a:spcPts val="0"/>
              </a:spcBef>
              <a:spcAft>
                <a:spcPts val="0"/>
              </a:spcAft>
              <a:buSzPts val="1400"/>
              <a:buChar char="■"/>
              <a:defRPr sz="1400"/>
            </a:lvl9pPr>
          </a:lstStyle>
          <a:p/>
        </p:txBody>
      </p:sp>
      <p:sp>
        <p:nvSpPr>
          <p:cNvPr id="116" name="Google Shape;116;p23"/>
          <p:cNvSpPr txBox="1"/>
          <p:nvPr>
            <p:ph type="title"/>
          </p:nvPr>
        </p:nvSpPr>
        <p:spPr>
          <a:xfrm>
            <a:off x="2257425" y="887475"/>
            <a:ext cx="6153300" cy="7269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117" name="Google Shape;117;p23"/>
          <p:cNvSpPr txBox="1"/>
          <p:nvPr>
            <p:ph idx="12" type="sldNum"/>
          </p:nvPr>
        </p:nvSpPr>
        <p:spPr>
          <a:xfrm>
            <a:off x="8480577" y="4673644"/>
            <a:ext cx="452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118" name="Google Shape;118;p23"/>
          <p:cNvPicPr preferRelativeResize="0"/>
          <p:nvPr/>
        </p:nvPicPr>
        <p:blipFill rotWithShape="1">
          <a:blip r:embed="rId2">
            <a:alphaModFix/>
          </a:blip>
          <a:srcRect b="29558" l="0" r="0" t="29554"/>
          <a:stretch/>
        </p:blipFill>
        <p:spPr>
          <a:xfrm flipH="1" rot="10800000">
            <a:off x="-118826" y="644587"/>
            <a:ext cx="2061926" cy="84309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sea)">
  <p:cSld name="TITLE_AND_TWO_COLUMNS_1_1">
    <p:spTree>
      <p:nvGrpSpPr>
        <p:cNvPr id="119" name="Shape 119"/>
        <p:cNvGrpSpPr/>
        <p:nvPr/>
      </p:nvGrpSpPr>
      <p:grpSpPr>
        <a:xfrm>
          <a:off x="0" y="0"/>
          <a:ext cx="0" cy="0"/>
          <a:chOff x="0" y="0"/>
          <a:chExt cx="0" cy="0"/>
        </a:xfrm>
      </p:grpSpPr>
      <p:sp>
        <p:nvSpPr>
          <p:cNvPr id="120" name="Google Shape;120;p24"/>
          <p:cNvSpPr/>
          <p:nvPr/>
        </p:nvSpPr>
        <p:spPr>
          <a:xfrm>
            <a:off x="-275" y="-56"/>
            <a:ext cx="9144000" cy="5143500"/>
          </a:xfrm>
          <a:prstGeom prst="rect">
            <a:avLst/>
          </a:prstGeom>
          <a:noFill/>
          <a:ln cap="flat" cmpd="sng" w="228600">
            <a:solidFill>
              <a:srgbClr val="539EB9"/>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Sea, Ocean, Infinity, Wide," id="121" name="Google Shape;121;p24"/>
          <p:cNvPicPr preferRelativeResize="0"/>
          <p:nvPr/>
        </p:nvPicPr>
        <p:blipFill rotWithShape="1">
          <a:blip r:embed="rId2">
            <a:alphaModFix/>
          </a:blip>
          <a:srcRect b="28534" l="12149" r="47083" t="41829"/>
          <a:stretch/>
        </p:blipFill>
        <p:spPr>
          <a:xfrm>
            <a:off x="-118825" y="644588"/>
            <a:ext cx="2061925" cy="843094"/>
          </a:xfrm>
          <a:prstGeom prst="rect">
            <a:avLst/>
          </a:prstGeom>
          <a:noFill/>
          <a:ln>
            <a:noFill/>
          </a:ln>
        </p:spPr>
      </p:pic>
      <p:sp>
        <p:nvSpPr>
          <p:cNvPr id="122" name="Google Shape;122;p24"/>
          <p:cNvSpPr txBox="1"/>
          <p:nvPr>
            <p:ph idx="1" type="body"/>
          </p:nvPr>
        </p:nvSpPr>
        <p:spPr>
          <a:xfrm>
            <a:off x="2257426" y="1864519"/>
            <a:ext cx="2051700" cy="3061200"/>
          </a:xfrm>
          <a:prstGeom prst="rect">
            <a:avLst/>
          </a:prstGeom>
        </p:spPr>
        <p:txBody>
          <a:bodyPr anchorCtr="0" anchor="t" bIns="91425" lIns="91425" spcFirstLastPara="1" rIns="91425" wrap="square" tIns="91425">
            <a:noAutofit/>
          </a:bodyPr>
          <a:lstStyle>
            <a:lvl1pPr indent="-317500" lvl="0" marL="457200">
              <a:spcBef>
                <a:spcPts val="600"/>
              </a:spcBef>
              <a:spcAft>
                <a:spcPts val="0"/>
              </a:spcAft>
              <a:buClr>
                <a:srgbClr val="539EB9"/>
              </a:buClr>
              <a:buSzPts val="1400"/>
              <a:buChar char="◍"/>
              <a:defRPr sz="1400"/>
            </a:lvl1pPr>
            <a:lvl2pPr indent="-317500" lvl="1" marL="914400">
              <a:spcBef>
                <a:spcPts val="0"/>
              </a:spcBef>
              <a:spcAft>
                <a:spcPts val="0"/>
              </a:spcAft>
              <a:buClr>
                <a:srgbClr val="539EB9"/>
              </a:buClr>
              <a:buSzPts val="1400"/>
              <a:buChar char="○"/>
              <a:defRPr sz="1400"/>
            </a:lvl2pPr>
            <a:lvl3pPr indent="-317500" lvl="2" marL="1371600">
              <a:spcBef>
                <a:spcPts val="0"/>
              </a:spcBef>
              <a:spcAft>
                <a:spcPts val="0"/>
              </a:spcAft>
              <a:buClr>
                <a:srgbClr val="539EB9"/>
              </a:buClr>
              <a:buSzPts val="1400"/>
              <a:buChar char="■"/>
              <a:defRPr sz="1400"/>
            </a:lvl3pPr>
            <a:lvl4pPr indent="-317500" lvl="3" marL="1828800">
              <a:spcBef>
                <a:spcPts val="0"/>
              </a:spcBef>
              <a:spcAft>
                <a:spcPts val="0"/>
              </a:spcAft>
              <a:buClr>
                <a:srgbClr val="539EB9"/>
              </a:buClr>
              <a:buSzPts val="1400"/>
              <a:buChar char="●"/>
              <a:defRPr sz="1400"/>
            </a:lvl4pPr>
            <a:lvl5pPr indent="-317500" lvl="4" marL="2286000">
              <a:spcBef>
                <a:spcPts val="0"/>
              </a:spcBef>
              <a:spcAft>
                <a:spcPts val="0"/>
              </a:spcAft>
              <a:buClr>
                <a:srgbClr val="539EB9"/>
              </a:buClr>
              <a:buSzPts val="1400"/>
              <a:buChar char="○"/>
              <a:defRPr sz="1400"/>
            </a:lvl5pPr>
            <a:lvl6pPr indent="-317500" lvl="5" marL="2743200">
              <a:spcBef>
                <a:spcPts val="0"/>
              </a:spcBef>
              <a:spcAft>
                <a:spcPts val="0"/>
              </a:spcAft>
              <a:buSzPts val="1400"/>
              <a:buChar char="■"/>
              <a:defRPr sz="1400"/>
            </a:lvl6pPr>
            <a:lvl7pPr indent="-317500" lvl="6" marL="3200400">
              <a:spcBef>
                <a:spcPts val="0"/>
              </a:spcBef>
              <a:spcAft>
                <a:spcPts val="0"/>
              </a:spcAft>
              <a:buSzPts val="1400"/>
              <a:buChar char="●"/>
              <a:defRPr sz="1400"/>
            </a:lvl7pPr>
            <a:lvl8pPr indent="-317500" lvl="7" marL="3657600">
              <a:spcBef>
                <a:spcPts val="0"/>
              </a:spcBef>
              <a:spcAft>
                <a:spcPts val="0"/>
              </a:spcAft>
              <a:buSzPts val="1400"/>
              <a:buChar char="○"/>
              <a:defRPr sz="1400"/>
            </a:lvl8pPr>
            <a:lvl9pPr indent="-317500" lvl="8" marL="4114800">
              <a:spcBef>
                <a:spcPts val="0"/>
              </a:spcBef>
              <a:spcAft>
                <a:spcPts val="0"/>
              </a:spcAft>
              <a:buSzPts val="1400"/>
              <a:buChar char="■"/>
              <a:defRPr sz="1400"/>
            </a:lvl9pPr>
          </a:lstStyle>
          <a:p/>
        </p:txBody>
      </p:sp>
      <p:sp>
        <p:nvSpPr>
          <p:cNvPr id="123" name="Google Shape;123;p24"/>
          <p:cNvSpPr txBox="1"/>
          <p:nvPr>
            <p:ph idx="2" type="body"/>
          </p:nvPr>
        </p:nvSpPr>
        <p:spPr>
          <a:xfrm>
            <a:off x="4414202" y="1864519"/>
            <a:ext cx="2051700" cy="3061200"/>
          </a:xfrm>
          <a:prstGeom prst="rect">
            <a:avLst/>
          </a:prstGeom>
        </p:spPr>
        <p:txBody>
          <a:bodyPr anchorCtr="0" anchor="t" bIns="91425" lIns="91425" spcFirstLastPara="1" rIns="91425" wrap="square" tIns="91425">
            <a:noAutofit/>
          </a:bodyPr>
          <a:lstStyle>
            <a:lvl1pPr indent="-317500" lvl="0" marL="457200">
              <a:spcBef>
                <a:spcPts val="600"/>
              </a:spcBef>
              <a:spcAft>
                <a:spcPts val="0"/>
              </a:spcAft>
              <a:buClr>
                <a:srgbClr val="539EB9"/>
              </a:buClr>
              <a:buSzPts val="1400"/>
              <a:buChar char="◍"/>
              <a:defRPr sz="1400"/>
            </a:lvl1pPr>
            <a:lvl2pPr indent="-317500" lvl="1" marL="914400">
              <a:spcBef>
                <a:spcPts val="0"/>
              </a:spcBef>
              <a:spcAft>
                <a:spcPts val="0"/>
              </a:spcAft>
              <a:buClr>
                <a:srgbClr val="539EB9"/>
              </a:buClr>
              <a:buSzPts val="1400"/>
              <a:buChar char="○"/>
              <a:defRPr sz="1400"/>
            </a:lvl2pPr>
            <a:lvl3pPr indent="-317500" lvl="2" marL="1371600">
              <a:spcBef>
                <a:spcPts val="0"/>
              </a:spcBef>
              <a:spcAft>
                <a:spcPts val="0"/>
              </a:spcAft>
              <a:buClr>
                <a:srgbClr val="539EB9"/>
              </a:buClr>
              <a:buSzPts val="1400"/>
              <a:buChar char="■"/>
              <a:defRPr sz="1400"/>
            </a:lvl3pPr>
            <a:lvl4pPr indent="-317500" lvl="3" marL="1828800">
              <a:spcBef>
                <a:spcPts val="0"/>
              </a:spcBef>
              <a:spcAft>
                <a:spcPts val="0"/>
              </a:spcAft>
              <a:buClr>
                <a:srgbClr val="539EB9"/>
              </a:buClr>
              <a:buSzPts val="1400"/>
              <a:buChar char="●"/>
              <a:defRPr sz="1400"/>
            </a:lvl4pPr>
            <a:lvl5pPr indent="-317500" lvl="4" marL="2286000">
              <a:spcBef>
                <a:spcPts val="0"/>
              </a:spcBef>
              <a:spcAft>
                <a:spcPts val="0"/>
              </a:spcAft>
              <a:buClr>
                <a:srgbClr val="539EB9"/>
              </a:buClr>
              <a:buSzPts val="1400"/>
              <a:buChar char="○"/>
              <a:defRPr sz="1400"/>
            </a:lvl5pPr>
            <a:lvl6pPr indent="-317500" lvl="5" marL="2743200">
              <a:spcBef>
                <a:spcPts val="0"/>
              </a:spcBef>
              <a:spcAft>
                <a:spcPts val="0"/>
              </a:spcAft>
              <a:buSzPts val="1400"/>
              <a:buChar char="■"/>
              <a:defRPr sz="1400"/>
            </a:lvl6pPr>
            <a:lvl7pPr indent="-317500" lvl="6" marL="3200400">
              <a:spcBef>
                <a:spcPts val="0"/>
              </a:spcBef>
              <a:spcAft>
                <a:spcPts val="0"/>
              </a:spcAft>
              <a:buSzPts val="1400"/>
              <a:buChar char="●"/>
              <a:defRPr sz="1400"/>
            </a:lvl7pPr>
            <a:lvl8pPr indent="-317500" lvl="7" marL="3657600">
              <a:spcBef>
                <a:spcPts val="0"/>
              </a:spcBef>
              <a:spcAft>
                <a:spcPts val="0"/>
              </a:spcAft>
              <a:buSzPts val="1400"/>
              <a:buChar char="○"/>
              <a:defRPr sz="1400"/>
            </a:lvl8pPr>
            <a:lvl9pPr indent="-317500" lvl="8" marL="4114800">
              <a:spcBef>
                <a:spcPts val="0"/>
              </a:spcBef>
              <a:spcAft>
                <a:spcPts val="0"/>
              </a:spcAft>
              <a:buSzPts val="1400"/>
              <a:buChar char="■"/>
              <a:defRPr sz="1400"/>
            </a:lvl9pPr>
          </a:lstStyle>
          <a:p/>
        </p:txBody>
      </p:sp>
      <p:sp>
        <p:nvSpPr>
          <p:cNvPr id="124" name="Google Shape;124;p24"/>
          <p:cNvSpPr txBox="1"/>
          <p:nvPr>
            <p:ph idx="3" type="body"/>
          </p:nvPr>
        </p:nvSpPr>
        <p:spPr>
          <a:xfrm>
            <a:off x="6570979" y="1864519"/>
            <a:ext cx="2051700" cy="3061200"/>
          </a:xfrm>
          <a:prstGeom prst="rect">
            <a:avLst/>
          </a:prstGeom>
        </p:spPr>
        <p:txBody>
          <a:bodyPr anchorCtr="0" anchor="t" bIns="91425" lIns="91425" spcFirstLastPara="1" rIns="91425" wrap="square" tIns="91425">
            <a:noAutofit/>
          </a:bodyPr>
          <a:lstStyle>
            <a:lvl1pPr indent="-317500" lvl="0" marL="457200">
              <a:spcBef>
                <a:spcPts val="600"/>
              </a:spcBef>
              <a:spcAft>
                <a:spcPts val="0"/>
              </a:spcAft>
              <a:buClr>
                <a:srgbClr val="539EB9"/>
              </a:buClr>
              <a:buSzPts val="1400"/>
              <a:buChar char="◍"/>
              <a:defRPr sz="1400"/>
            </a:lvl1pPr>
            <a:lvl2pPr indent="-317500" lvl="1" marL="914400">
              <a:spcBef>
                <a:spcPts val="0"/>
              </a:spcBef>
              <a:spcAft>
                <a:spcPts val="0"/>
              </a:spcAft>
              <a:buClr>
                <a:srgbClr val="539EB9"/>
              </a:buClr>
              <a:buSzPts val="1400"/>
              <a:buChar char="○"/>
              <a:defRPr sz="1400"/>
            </a:lvl2pPr>
            <a:lvl3pPr indent="-317500" lvl="2" marL="1371600">
              <a:spcBef>
                <a:spcPts val="0"/>
              </a:spcBef>
              <a:spcAft>
                <a:spcPts val="0"/>
              </a:spcAft>
              <a:buClr>
                <a:srgbClr val="539EB9"/>
              </a:buClr>
              <a:buSzPts val="1400"/>
              <a:buChar char="■"/>
              <a:defRPr sz="1400"/>
            </a:lvl3pPr>
            <a:lvl4pPr indent="-317500" lvl="3" marL="1828800">
              <a:spcBef>
                <a:spcPts val="0"/>
              </a:spcBef>
              <a:spcAft>
                <a:spcPts val="0"/>
              </a:spcAft>
              <a:buClr>
                <a:srgbClr val="539EB9"/>
              </a:buClr>
              <a:buSzPts val="1400"/>
              <a:buChar char="●"/>
              <a:defRPr sz="1400"/>
            </a:lvl4pPr>
            <a:lvl5pPr indent="-317500" lvl="4" marL="2286000">
              <a:spcBef>
                <a:spcPts val="0"/>
              </a:spcBef>
              <a:spcAft>
                <a:spcPts val="0"/>
              </a:spcAft>
              <a:buClr>
                <a:srgbClr val="539EB9"/>
              </a:buClr>
              <a:buSzPts val="1400"/>
              <a:buChar char="○"/>
              <a:defRPr sz="1400"/>
            </a:lvl5pPr>
            <a:lvl6pPr indent="-317500" lvl="5" marL="2743200">
              <a:spcBef>
                <a:spcPts val="0"/>
              </a:spcBef>
              <a:spcAft>
                <a:spcPts val="0"/>
              </a:spcAft>
              <a:buSzPts val="1400"/>
              <a:buChar char="■"/>
              <a:defRPr sz="1400"/>
            </a:lvl6pPr>
            <a:lvl7pPr indent="-317500" lvl="6" marL="3200400">
              <a:spcBef>
                <a:spcPts val="0"/>
              </a:spcBef>
              <a:spcAft>
                <a:spcPts val="0"/>
              </a:spcAft>
              <a:buSzPts val="1400"/>
              <a:buChar char="●"/>
              <a:defRPr sz="1400"/>
            </a:lvl7pPr>
            <a:lvl8pPr indent="-317500" lvl="7" marL="3657600">
              <a:spcBef>
                <a:spcPts val="0"/>
              </a:spcBef>
              <a:spcAft>
                <a:spcPts val="0"/>
              </a:spcAft>
              <a:buSzPts val="1400"/>
              <a:buChar char="○"/>
              <a:defRPr sz="1400"/>
            </a:lvl8pPr>
            <a:lvl9pPr indent="-317500" lvl="8" marL="4114800">
              <a:spcBef>
                <a:spcPts val="0"/>
              </a:spcBef>
              <a:spcAft>
                <a:spcPts val="0"/>
              </a:spcAft>
              <a:buSzPts val="1400"/>
              <a:buChar char="■"/>
              <a:defRPr sz="1400"/>
            </a:lvl9pPr>
          </a:lstStyle>
          <a:p/>
        </p:txBody>
      </p:sp>
      <p:sp>
        <p:nvSpPr>
          <p:cNvPr id="125" name="Google Shape;125;p24"/>
          <p:cNvSpPr txBox="1"/>
          <p:nvPr>
            <p:ph type="title"/>
          </p:nvPr>
        </p:nvSpPr>
        <p:spPr>
          <a:xfrm>
            <a:off x="2257425" y="887475"/>
            <a:ext cx="6153300" cy="726900"/>
          </a:xfrm>
          <a:prstGeom prst="rect">
            <a:avLst/>
          </a:prstGeom>
        </p:spPr>
        <p:txBody>
          <a:bodyPr anchorCtr="0" anchor="b" bIns="91425" lIns="91425" spcFirstLastPara="1" rIns="91425" wrap="square" tIns="91425">
            <a:noAutofit/>
          </a:bodyPr>
          <a:lstStyle>
            <a:lvl1pPr lvl="0">
              <a:spcBef>
                <a:spcPts val="0"/>
              </a:spcBef>
              <a:spcAft>
                <a:spcPts val="0"/>
              </a:spcAft>
              <a:buClr>
                <a:srgbClr val="539EB9"/>
              </a:buClr>
              <a:buSzPts val="2400"/>
              <a:buNone/>
              <a:defRPr>
                <a:solidFill>
                  <a:srgbClr val="539EB9"/>
                </a:solidFill>
              </a:defRPr>
            </a:lvl1pPr>
            <a:lvl2pPr lvl="1">
              <a:spcBef>
                <a:spcPts val="0"/>
              </a:spcBef>
              <a:spcAft>
                <a:spcPts val="0"/>
              </a:spcAft>
              <a:buClr>
                <a:srgbClr val="539EB9"/>
              </a:buClr>
              <a:buSzPts val="2400"/>
              <a:buNone/>
              <a:defRPr>
                <a:solidFill>
                  <a:srgbClr val="539EB9"/>
                </a:solidFill>
              </a:defRPr>
            </a:lvl2pPr>
            <a:lvl3pPr lvl="2">
              <a:spcBef>
                <a:spcPts val="0"/>
              </a:spcBef>
              <a:spcAft>
                <a:spcPts val="0"/>
              </a:spcAft>
              <a:buClr>
                <a:srgbClr val="539EB9"/>
              </a:buClr>
              <a:buSzPts val="2400"/>
              <a:buNone/>
              <a:defRPr>
                <a:solidFill>
                  <a:srgbClr val="539EB9"/>
                </a:solidFill>
              </a:defRPr>
            </a:lvl3pPr>
            <a:lvl4pPr lvl="3">
              <a:spcBef>
                <a:spcPts val="0"/>
              </a:spcBef>
              <a:spcAft>
                <a:spcPts val="0"/>
              </a:spcAft>
              <a:buClr>
                <a:srgbClr val="539EB9"/>
              </a:buClr>
              <a:buSzPts val="2400"/>
              <a:buNone/>
              <a:defRPr>
                <a:solidFill>
                  <a:srgbClr val="539EB9"/>
                </a:solidFill>
              </a:defRPr>
            </a:lvl4pPr>
            <a:lvl5pPr lvl="4">
              <a:spcBef>
                <a:spcPts val="0"/>
              </a:spcBef>
              <a:spcAft>
                <a:spcPts val="0"/>
              </a:spcAft>
              <a:buClr>
                <a:srgbClr val="539EB9"/>
              </a:buClr>
              <a:buSzPts val="2400"/>
              <a:buNone/>
              <a:defRPr>
                <a:solidFill>
                  <a:srgbClr val="539EB9"/>
                </a:solidFill>
              </a:defRPr>
            </a:lvl5pPr>
            <a:lvl6pPr lvl="5">
              <a:spcBef>
                <a:spcPts val="0"/>
              </a:spcBef>
              <a:spcAft>
                <a:spcPts val="0"/>
              </a:spcAft>
              <a:buClr>
                <a:srgbClr val="539EB9"/>
              </a:buClr>
              <a:buSzPts val="2400"/>
              <a:buNone/>
              <a:defRPr>
                <a:solidFill>
                  <a:srgbClr val="539EB9"/>
                </a:solidFill>
              </a:defRPr>
            </a:lvl6pPr>
            <a:lvl7pPr lvl="6">
              <a:spcBef>
                <a:spcPts val="0"/>
              </a:spcBef>
              <a:spcAft>
                <a:spcPts val="0"/>
              </a:spcAft>
              <a:buClr>
                <a:srgbClr val="539EB9"/>
              </a:buClr>
              <a:buSzPts val="2400"/>
              <a:buNone/>
              <a:defRPr>
                <a:solidFill>
                  <a:srgbClr val="539EB9"/>
                </a:solidFill>
              </a:defRPr>
            </a:lvl7pPr>
            <a:lvl8pPr lvl="7">
              <a:spcBef>
                <a:spcPts val="0"/>
              </a:spcBef>
              <a:spcAft>
                <a:spcPts val="0"/>
              </a:spcAft>
              <a:buClr>
                <a:srgbClr val="539EB9"/>
              </a:buClr>
              <a:buSzPts val="2400"/>
              <a:buNone/>
              <a:defRPr>
                <a:solidFill>
                  <a:srgbClr val="539EB9"/>
                </a:solidFill>
              </a:defRPr>
            </a:lvl8pPr>
            <a:lvl9pPr lvl="8">
              <a:spcBef>
                <a:spcPts val="0"/>
              </a:spcBef>
              <a:spcAft>
                <a:spcPts val="0"/>
              </a:spcAft>
              <a:buClr>
                <a:srgbClr val="539EB9"/>
              </a:buClr>
              <a:buSzPts val="2400"/>
              <a:buNone/>
              <a:defRPr>
                <a:solidFill>
                  <a:srgbClr val="539EB9"/>
                </a:solidFill>
              </a:defRPr>
            </a:lvl9pPr>
          </a:lstStyle>
          <a:p/>
        </p:txBody>
      </p:sp>
      <p:sp>
        <p:nvSpPr>
          <p:cNvPr id="126" name="Google Shape;126;p24"/>
          <p:cNvSpPr txBox="1"/>
          <p:nvPr>
            <p:ph idx="12" type="sldNum"/>
          </p:nvPr>
        </p:nvSpPr>
        <p:spPr>
          <a:xfrm>
            <a:off x="8480577" y="4673644"/>
            <a:ext cx="452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sky)">
  <p:cSld name="TITLE_AND_TWO_COLUMNS_1_1_1">
    <p:spTree>
      <p:nvGrpSpPr>
        <p:cNvPr id="127" name="Shape 127"/>
        <p:cNvGrpSpPr/>
        <p:nvPr/>
      </p:nvGrpSpPr>
      <p:grpSpPr>
        <a:xfrm>
          <a:off x="0" y="0"/>
          <a:ext cx="0" cy="0"/>
          <a:chOff x="0" y="0"/>
          <a:chExt cx="0" cy="0"/>
        </a:xfrm>
      </p:grpSpPr>
      <p:sp>
        <p:nvSpPr>
          <p:cNvPr id="128" name="Google Shape;128;p25"/>
          <p:cNvSpPr/>
          <p:nvPr/>
        </p:nvSpPr>
        <p:spPr>
          <a:xfrm>
            <a:off x="-275" y="-56"/>
            <a:ext cx="9144000" cy="5143500"/>
          </a:xfrm>
          <a:prstGeom prst="rect">
            <a:avLst/>
          </a:prstGeom>
          <a:noFill/>
          <a:ln cap="flat" cmpd="sng" w="228600">
            <a:solidFill>
              <a:schemeClr val="accent4"/>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Flat land, big sky, Wicken Fen" id="129" name="Google Shape;129;p25"/>
          <p:cNvPicPr preferRelativeResize="0"/>
          <p:nvPr/>
        </p:nvPicPr>
        <p:blipFill rotWithShape="1">
          <a:blip r:embed="rId2">
            <a:alphaModFix/>
          </a:blip>
          <a:srcRect b="32456" l="17543" r="33752" t="27744"/>
          <a:stretch/>
        </p:blipFill>
        <p:spPr>
          <a:xfrm>
            <a:off x="-118825" y="644588"/>
            <a:ext cx="2061925" cy="843093"/>
          </a:xfrm>
          <a:prstGeom prst="rect">
            <a:avLst/>
          </a:prstGeom>
          <a:noFill/>
          <a:ln>
            <a:noFill/>
          </a:ln>
        </p:spPr>
      </p:pic>
      <p:sp>
        <p:nvSpPr>
          <p:cNvPr id="130" name="Google Shape;130;p25"/>
          <p:cNvSpPr txBox="1"/>
          <p:nvPr>
            <p:ph idx="1" type="body"/>
          </p:nvPr>
        </p:nvSpPr>
        <p:spPr>
          <a:xfrm>
            <a:off x="2257426" y="1864519"/>
            <a:ext cx="2051700" cy="3061200"/>
          </a:xfrm>
          <a:prstGeom prst="rect">
            <a:avLst/>
          </a:prstGeom>
        </p:spPr>
        <p:txBody>
          <a:bodyPr anchorCtr="0" anchor="t" bIns="91425" lIns="91425" spcFirstLastPara="1" rIns="91425" wrap="square" tIns="91425">
            <a:noAutofit/>
          </a:bodyPr>
          <a:lstStyle>
            <a:lvl1pPr indent="-317500" lvl="0" marL="457200">
              <a:spcBef>
                <a:spcPts val="600"/>
              </a:spcBef>
              <a:spcAft>
                <a:spcPts val="0"/>
              </a:spcAft>
              <a:buClr>
                <a:srgbClr val="689EE1"/>
              </a:buClr>
              <a:buSzPts val="1400"/>
              <a:buChar char="◍"/>
              <a:defRPr sz="1400"/>
            </a:lvl1pPr>
            <a:lvl2pPr indent="-317500" lvl="1" marL="914400">
              <a:spcBef>
                <a:spcPts val="0"/>
              </a:spcBef>
              <a:spcAft>
                <a:spcPts val="0"/>
              </a:spcAft>
              <a:buClr>
                <a:srgbClr val="689EE1"/>
              </a:buClr>
              <a:buSzPts val="1400"/>
              <a:buChar char="○"/>
              <a:defRPr sz="1400"/>
            </a:lvl2pPr>
            <a:lvl3pPr indent="-317500" lvl="2" marL="1371600">
              <a:spcBef>
                <a:spcPts val="0"/>
              </a:spcBef>
              <a:spcAft>
                <a:spcPts val="0"/>
              </a:spcAft>
              <a:buClr>
                <a:srgbClr val="689EE1"/>
              </a:buClr>
              <a:buSzPts val="1400"/>
              <a:buChar char="■"/>
              <a:defRPr sz="1400"/>
            </a:lvl3pPr>
            <a:lvl4pPr indent="-317500" lvl="3" marL="1828800">
              <a:spcBef>
                <a:spcPts val="0"/>
              </a:spcBef>
              <a:spcAft>
                <a:spcPts val="0"/>
              </a:spcAft>
              <a:buClr>
                <a:srgbClr val="689EE1"/>
              </a:buClr>
              <a:buSzPts val="1400"/>
              <a:buChar char="●"/>
              <a:defRPr sz="1400"/>
            </a:lvl4pPr>
            <a:lvl5pPr indent="-317500" lvl="4" marL="2286000">
              <a:spcBef>
                <a:spcPts val="0"/>
              </a:spcBef>
              <a:spcAft>
                <a:spcPts val="0"/>
              </a:spcAft>
              <a:buClr>
                <a:srgbClr val="689EE1"/>
              </a:buClr>
              <a:buSzPts val="1400"/>
              <a:buChar char="○"/>
              <a:defRPr sz="1400"/>
            </a:lvl5pPr>
            <a:lvl6pPr indent="-317500" lvl="5" marL="2743200">
              <a:spcBef>
                <a:spcPts val="0"/>
              </a:spcBef>
              <a:spcAft>
                <a:spcPts val="0"/>
              </a:spcAft>
              <a:buSzPts val="1400"/>
              <a:buChar char="■"/>
              <a:defRPr sz="1400"/>
            </a:lvl6pPr>
            <a:lvl7pPr indent="-317500" lvl="6" marL="3200400">
              <a:spcBef>
                <a:spcPts val="0"/>
              </a:spcBef>
              <a:spcAft>
                <a:spcPts val="0"/>
              </a:spcAft>
              <a:buSzPts val="1400"/>
              <a:buChar char="●"/>
              <a:defRPr sz="1400"/>
            </a:lvl7pPr>
            <a:lvl8pPr indent="-317500" lvl="7" marL="3657600">
              <a:spcBef>
                <a:spcPts val="0"/>
              </a:spcBef>
              <a:spcAft>
                <a:spcPts val="0"/>
              </a:spcAft>
              <a:buSzPts val="1400"/>
              <a:buChar char="○"/>
              <a:defRPr sz="1400"/>
            </a:lvl8pPr>
            <a:lvl9pPr indent="-317500" lvl="8" marL="4114800">
              <a:spcBef>
                <a:spcPts val="0"/>
              </a:spcBef>
              <a:spcAft>
                <a:spcPts val="0"/>
              </a:spcAft>
              <a:buSzPts val="1400"/>
              <a:buChar char="■"/>
              <a:defRPr sz="1400"/>
            </a:lvl9pPr>
          </a:lstStyle>
          <a:p/>
        </p:txBody>
      </p:sp>
      <p:sp>
        <p:nvSpPr>
          <p:cNvPr id="131" name="Google Shape;131;p25"/>
          <p:cNvSpPr txBox="1"/>
          <p:nvPr>
            <p:ph idx="2" type="body"/>
          </p:nvPr>
        </p:nvSpPr>
        <p:spPr>
          <a:xfrm>
            <a:off x="4414202" y="1864519"/>
            <a:ext cx="2051700" cy="3061200"/>
          </a:xfrm>
          <a:prstGeom prst="rect">
            <a:avLst/>
          </a:prstGeom>
        </p:spPr>
        <p:txBody>
          <a:bodyPr anchorCtr="0" anchor="t" bIns="91425" lIns="91425" spcFirstLastPara="1" rIns="91425" wrap="square" tIns="91425">
            <a:noAutofit/>
          </a:bodyPr>
          <a:lstStyle>
            <a:lvl1pPr indent="-317500" lvl="0" marL="457200">
              <a:spcBef>
                <a:spcPts val="600"/>
              </a:spcBef>
              <a:spcAft>
                <a:spcPts val="0"/>
              </a:spcAft>
              <a:buClr>
                <a:srgbClr val="689EE1"/>
              </a:buClr>
              <a:buSzPts val="1400"/>
              <a:buChar char="◍"/>
              <a:defRPr sz="1400"/>
            </a:lvl1pPr>
            <a:lvl2pPr indent="-317500" lvl="1" marL="914400">
              <a:spcBef>
                <a:spcPts val="0"/>
              </a:spcBef>
              <a:spcAft>
                <a:spcPts val="0"/>
              </a:spcAft>
              <a:buClr>
                <a:srgbClr val="689EE1"/>
              </a:buClr>
              <a:buSzPts val="1400"/>
              <a:buChar char="○"/>
              <a:defRPr sz="1400"/>
            </a:lvl2pPr>
            <a:lvl3pPr indent="-317500" lvl="2" marL="1371600">
              <a:spcBef>
                <a:spcPts val="0"/>
              </a:spcBef>
              <a:spcAft>
                <a:spcPts val="0"/>
              </a:spcAft>
              <a:buClr>
                <a:srgbClr val="689EE1"/>
              </a:buClr>
              <a:buSzPts val="1400"/>
              <a:buChar char="■"/>
              <a:defRPr sz="1400"/>
            </a:lvl3pPr>
            <a:lvl4pPr indent="-317500" lvl="3" marL="1828800">
              <a:spcBef>
                <a:spcPts val="0"/>
              </a:spcBef>
              <a:spcAft>
                <a:spcPts val="0"/>
              </a:spcAft>
              <a:buClr>
                <a:srgbClr val="689EE1"/>
              </a:buClr>
              <a:buSzPts val="1400"/>
              <a:buChar char="●"/>
              <a:defRPr sz="1400"/>
            </a:lvl4pPr>
            <a:lvl5pPr indent="-317500" lvl="4" marL="2286000">
              <a:spcBef>
                <a:spcPts val="0"/>
              </a:spcBef>
              <a:spcAft>
                <a:spcPts val="0"/>
              </a:spcAft>
              <a:buClr>
                <a:srgbClr val="689EE1"/>
              </a:buClr>
              <a:buSzPts val="1400"/>
              <a:buChar char="○"/>
              <a:defRPr sz="1400"/>
            </a:lvl5pPr>
            <a:lvl6pPr indent="-317500" lvl="5" marL="2743200">
              <a:spcBef>
                <a:spcPts val="0"/>
              </a:spcBef>
              <a:spcAft>
                <a:spcPts val="0"/>
              </a:spcAft>
              <a:buSzPts val="1400"/>
              <a:buChar char="■"/>
              <a:defRPr sz="1400"/>
            </a:lvl6pPr>
            <a:lvl7pPr indent="-317500" lvl="6" marL="3200400">
              <a:spcBef>
                <a:spcPts val="0"/>
              </a:spcBef>
              <a:spcAft>
                <a:spcPts val="0"/>
              </a:spcAft>
              <a:buSzPts val="1400"/>
              <a:buChar char="●"/>
              <a:defRPr sz="1400"/>
            </a:lvl7pPr>
            <a:lvl8pPr indent="-317500" lvl="7" marL="3657600">
              <a:spcBef>
                <a:spcPts val="0"/>
              </a:spcBef>
              <a:spcAft>
                <a:spcPts val="0"/>
              </a:spcAft>
              <a:buSzPts val="1400"/>
              <a:buChar char="○"/>
              <a:defRPr sz="1400"/>
            </a:lvl8pPr>
            <a:lvl9pPr indent="-317500" lvl="8" marL="4114800">
              <a:spcBef>
                <a:spcPts val="0"/>
              </a:spcBef>
              <a:spcAft>
                <a:spcPts val="0"/>
              </a:spcAft>
              <a:buSzPts val="1400"/>
              <a:buChar char="■"/>
              <a:defRPr sz="1400"/>
            </a:lvl9pPr>
          </a:lstStyle>
          <a:p/>
        </p:txBody>
      </p:sp>
      <p:sp>
        <p:nvSpPr>
          <p:cNvPr id="132" name="Google Shape;132;p25"/>
          <p:cNvSpPr txBox="1"/>
          <p:nvPr>
            <p:ph idx="3" type="body"/>
          </p:nvPr>
        </p:nvSpPr>
        <p:spPr>
          <a:xfrm>
            <a:off x="6570979" y="1864519"/>
            <a:ext cx="2051700" cy="3061200"/>
          </a:xfrm>
          <a:prstGeom prst="rect">
            <a:avLst/>
          </a:prstGeom>
        </p:spPr>
        <p:txBody>
          <a:bodyPr anchorCtr="0" anchor="t" bIns="91425" lIns="91425" spcFirstLastPara="1" rIns="91425" wrap="square" tIns="91425">
            <a:noAutofit/>
          </a:bodyPr>
          <a:lstStyle>
            <a:lvl1pPr indent="-317500" lvl="0" marL="457200">
              <a:spcBef>
                <a:spcPts val="600"/>
              </a:spcBef>
              <a:spcAft>
                <a:spcPts val="0"/>
              </a:spcAft>
              <a:buClr>
                <a:srgbClr val="689EE1"/>
              </a:buClr>
              <a:buSzPts val="1400"/>
              <a:buChar char="◍"/>
              <a:defRPr sz="1400"/>
            </a:lvl1pPr>
            <a:lvl2pPr indent="-317500" lvl="1" marL="914400">
              <a:spcBef>
                <a:spcPts val="0"/>
              </a:spcBef>
              <a:spcAft>
                <a:spcPts val="0"/>
              </a:spcAft>
              <a:buClr>
                <a:srgbClr val="689EE1"/>
              </a:buClr>
              <a:buSzPts val="1400"/>
              <a:buChar char="○"/>
              <a:defRPr sz="1400"/>
            </a:lvl2pPr>
            <a:lvl3pPr indent="-317500" lvl="2" marL="1371600">
              <a:spcBef>
                <a:spcPts val="0"/>
              </a:spcBef>
              <a:spcAft>
                <a:spcPts val="0"/>
              </a:spcAft>
              <a:buClr>
                <a:srgbClr val="689EE1"/>
              </a:buClr>
              <a:buSzPts val="1400"/>
              <a:buChar char="■"/>
              <a:defRPr sz="1400"/>
            </a:lvl3pPr>
            <a:lvl4pPr indent="-317500" lvl="3" marL="1828800">
              <a:spcBef>
                <a:spcPts val="0"/>
              </a:spcBef>
              <a:spcAft>
                <a:spcPts val="0"/>
              </a:spcAft>
              <a:buClr>
                <a:srgbClr val="689EE1"/>
              </a:buClr>
              <a:buSzPts val="1400"/>
              <a:buChar char="●"/>
              <a:defRPr sz="1400"/>
            </a:lvl4pPr>
            <a:lvl5pPr indent="-317500" lvl="4" marL="2286000">
              <a:spcBef>
                <a:spcPts val="0"/>
              </a:spcBef>
              <a:spcAft>
                <a:spcPts val="0"/>
              </a:spcAft>
              <a:buClr>
                <a:srgbClr val="689EE1"/>
              </a:buClr>
              <a:buSzPts val="1400"/>
              <a:buChar char="○"/>
              <a:defRPr sz="1400"/>
            </a:lvl5pPr>
            <a:lvl6pPr indent="-317500" lvl="5" marL="2743200">
              <a:spcBef>
                <a:spcPts val="0"/>
              </a:spcBef>
              <a:spcAft>
                <a:spcPts val="0"/>
              </a:spcAft>
              <a:buSzPts val="1400"/>
              <a:buChar char="■"/>
              <a:defRPr sz="1400"/>
            </a:lvl6pPr>
            <a:lvl7pPr indent="-317500" lvl="6" marL="3200400">
              <a:spcBef>
                <a:spcPts val="0"/>
              </a:spcBef>
              <a:spcAft>
                <a:spcPts val="0"/>
              </a:spcAft>
              <a:buSzPts val="1400"/>
              <a:buChar char="●"/>
              <a:defRPr sz="1400"/>
            </a:lvl7pPr>
            <a:lvl8pPr indent="-317500" lvl="7" marL="3657600">
              <a:spcBef>
                <a:spcPts val="0"/>
              </a:spcBef>
              <a:spcAft>
                <a:spcPts val="0"/>
              </a:spcAft>
              <a:buSzPts val="1400"/>
              <a:buChar char="○"/>
              <a:defRPr sz="1400"/>
            </a:lvl8pPr>
            <a:lvl9pPr indent="-317500" lvl="8" marL="4114800">
              <a:spcBef>
                <a:spcPts val="0"/>
              </a:spcBef>
              <a:spcAft>
                <a:spcPts val="0"/>
              </a:spcAft>
              <a:buSzPts val="1400"/>
              <a:buChar char="■"/>
              <a:defRPr sz="1400"/>
            </a:lvl9pPr>
          </a:lstStyle>
          <a:p/>
        </p:txBody>
      </p:sp>
      <p:sp>
        <p:nvSpPr>
          <p:cNvPr id="133" name="Google Shape;133;p25"/>
          <p:cNvSpPr txBox="1"/>
          <p:nvPr>
            <p:ph type="title"/>
          </p:nvPr>
        </p:nvSpPr>
        <p:spPr>
          <a:xfrm>
            <a:off x="2257425" y="887475"/>
            <a:ext cx="6153300" cy="7269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4"/>
              </a:buClr>
              <a:buSzPts val="2400"/>
              <a:buNone/>
              <a:defRPr>
                <a:solidFill>
                  <a:schemeClr val="accent4"/>
                </a:solidFill>
              </a:defRPr>
            </a:lvl1pPr>
            <a:lvl2pPr lvl="1">
              <a:spcBef>
                <a:spcPts val="0"/>
              </a:spcBef>
              <a:spcAft>
                <a:spcPts val="0"/>
              </a:spcAft>
              <a:buClr>
                <a:schemeClr val="accent4"/>
              </a:buClr>
              <a:buSzPts val="2400"/>
              <a:buNone/>
              <a:defRPr>
                <a:solidFill>
                  <a:schemeClr val="accent4"/>
                </a:solidFill>
              </a:defRPr>
            </a:lvl2pPr>
            <a:lvl3pPr lvl="2">
              <a:spcBef>
                <a:spcPts val="0"/>
              </a:spcBef>
              <a:spcAft>
                <a:spcPts val="0"/>
              </a:spcAft>
              <a:buClr>
                <a:schemeClr val="accent4"/>
              </a:buClr>
              <a:buSzPts val="2400"/>
              <a:buNone/>
              <a:defRPr>
                <a:solidFill>
                  <a:schemeClr val="accent4"/>
                </a:solidFill>
              </a:defRPr>
            </a:lvl3pPr>
            <a:lvl4pPr lvl="3">
              <a:spcBef>
                <a:spcPts val="0"/>
              </a:spcBef>
              <a:spcAft>
                <a:spcPts val="0"/>
              </a:spcAft>
              <a:buClr>
                <a:schemeClr val="accent4"/>
              </a:buClr>
              <a:buSzPts val="2400"/>
              <a:buNone/>
              <a:defRPr>
                <a:solidFill>
                  <a:schemeClr val="accent4"/>
                </a:solidFill>
              </a:defRPr>
            </a:lvl4pPr>
            <a:lvl5pPr lvl="4">
              <a:spcBef>
                <a:spcPts val="0"/>
              </a:spcBef>
              <a:spcAft>
                <a:spcPts val="0"/>
              </a:spcAft>
              <a:buClr>
                <a:schemeClr val="accent4"/>
              </a:buClr>
              <a:buSzPts val="2400"/>
              <a:buNone/>
              <a:defRPr>
                <a:solidFill>
                  <a:schemeClr val="accent4"/>
                </a:solidFill>
              </a:defRPr>
            </a:lvl5pPr>
            <a:lvl6pPr lvl="5">
              <a:spcBef>
                <a:spcPts val="0"/>
              </a:spcBef>
              <a:spcAft>
                <a:spcPts val="0"/>
              </a:spcAft>
              <a:buClr>
                <a:schemeClr val="accent4"/>
              </a:buClr>
              <a:buSzPts val="2400"/>
              <a:buNone/>
              <a:defRPr>
                <a:solidFill>
                  <a:schemeClr val="accent4"/>
                </a:solidFill>
              </a:defRPr>
            </a:lvl6pPr>
            <a:lvl7pPr lvl="6">
              <a:spcBef>
                <a:spcPts val="0"/>
              </a:spcBef>
              <a:spcAft>
                <a:spcPts val="0"/>
              </a:spcAft>
              <a:buClr>
                <a:schemeClr val="accent4"/>
              </a:buClr>
              <a:buSzPts val="2400"/>
              <a:buNone/>
              <a:defRPr>
                <a:solidFill>
                  <a:schemeClr val="accent4"/>
                </a:solidFill>
              </a:defRPr>
            </a:lvl7pPr>
            <a:lvl8pPr lvl="7">
              <a:spcBef>
                <a:spcPts val="0"/>
              </a:spcBef>
              <a:spcAft>
                <a:spcPts val="0"/>
              </a:spcAft>
              <a:buClr>
                <a:schemeClr val="accent4"/>
              </a:buClr>
              <a:buSzPts val="2400"/>
              <a:buNone/>
              <a:defRPr>
                <a:solidFill>
                  <a:schemeClr val="accent4"/>
                </a:solidFill>
              </a:defRPr>
            </a:lvl8pPr>
            <a:lvl9pPr lvl="8">
              <a:spcBef>
                <a:spcPts val="0"/>
              </a:spcBef>
              <a:spcAft>
                <a:spcPts val="0"/>
              </a:spcAft>
              <a:buClr>
                <a:schemeClr val="accent4"/>
              </a:buClr>
              <a:buSzPts val="2400"/>
              <a:buNone/>
              <a:defRPr>
                <a:solidFill>
                  <a:schemeClr val="accent4"/>
                </a:solidFill>
              </a:defRPr>
            </a:lvl9pPr>
          </a:lstStyle>
          <a:p/>
        </p:txBody>
      </p:sp>
      <p:sp>
        <p:nvSpPr>
          <p:cNvPr id="134" name="Google Shape;134;p25"/>
          <p:cNvSpPr txBox="1"/>
          <p:nvPr>
            <p:ph idx="12" type="sldNum"/>
          </p:nvPr>
        </p:nvSpPr>
        <p:spPr>
          <a:xfrm>
            <a:off x="8480577" y="4673644"/>
            <a:ext cx="452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5" name="Shape 135"/>
        <p:cNvGrpSpPr/>
        <p:nvPr/>
      </p:nvGrpSpPr>
      <p:grpSpPr>
        <a:xfrm>
          <a:off x="0" y="0"/>
          <a:ext cx="0" cy="0"/>
          <a:chOff x="0" y="0"/>
          <a:chExt cx="0" cy="0"/>
        </a:xfrm>
      </p:grpSpPr>
      <p:sp>
        <p:nvSpPr>
          <p:cNvPr id="136" name="Google Shape;136;p26"/>
          <p:cNvSpPr/>
          <p:nvPr/>
        </p:nvSpPr>
        <p:spPr>
          <a:xfrm>
            <a:off x="-275" y="-56"/>
            <a:ext cx="9144000" cy="5143500"/>
          </a:xfrm>
          <a:prstGeom prst="rect">
            <a:avLst/>
          </a:prstGeom>
          <a:noFill/>
          <a:ln cap="flat" cmpd="sng" w="228600">
            <a:solidFill>
              <a:srgbClr val="D9D9D9"/>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6"/>
          <p:cNvSpPr txBox="1"/>
          <p:nvPr>
            <p:ph type="title"/>
          </p:nvPr>
        </p:nvSpPr>
        <p:spPr>
          <a:xfrm>
            <a:off x="457200" y="282184"/>
            <a:ext cx="8229600" cy="5085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accent5"/>
              </a:buClr>
              <a:buSzPts val="2000"/>
              <a:buNone/>
              <a:defRPr sz="2000">
                <a:solidFill>
                  <a:schemeClr val="accent5"/>
                </a:solidFill>
              </a:defRPr>
            </a:lvl1pPr>
            <a:lvl2pPr lvl="1" algn="ctr">
              <a:spcBef>
                <a:spcPts val="0"/>
              </a:spcBef>
              <a:spcAft>
                <a:spcPts val="0"/>
              </a:spcAft>
              <a:buClr>
                <a:schemeClr val="accent5"/>
              </a:buClr>
              <a:buSzPts val="2000"/>
              <a:buNone/>
              <a:defRPr sz="2000">
                <a:solidFill>
                  <a:schemeClr val="accent5"/>
                </a:solidFill>
              </a:defRPr>
            </a:lvl2pPr>
            <a:lvl3pPr lvl="2" algn="ctr">
              <a:spcBef>
                <a:spcPts val="0"/>
              </a:spcBef>
              <a:spcAft>
                <a:spcPts val="0"/>
              </a:spcAft>
              <a:buClr>
                <a:schemeClr val="accent5"/>
              </a:buClr>
              <a:buSzPts val="2000"/>
              <a:buNone/>
              <a:defRPr sz="2000">
                <a:solidFill>
                  <a:schemeClr val="accent5"/>
                </a:solidFill>
              </a:defRPr>
            </a:lvl3pPr>
            <a:lvl4pPr lvl="3" algn="ctr">
              <a:spcBef>
                <a:spcPts val="0"/>
              </a:spcBef>
              <a:spcAft>
                <a:spcPts val="0"/>
              </a:spcAft>
              <a:buClr>
                <a:schemeClr val="accent5"/>
              </a:buClr>
              <a:buSzPts val="2000"/>
              <a:buNone/>
              <a:defRPr sz="2000">
                <a:solidFill>
                  <a:schemeClr val="accent5"/>
                </a:solidFill>
              </a:defRPr>
            </a:lvl4pPr>
            <a:lvl5pPr lvl="4" algn="ctr">
              <a:spcBef>
                <a:spcPts val="0"/>
              </a:spcBef>
              <a:spcAft>
                <a:spcPts val="0"/>
              </a:spcAft>
              <a:buClr>
                <a:schemeClr val="accent5"/>
              </a:buClr>
              <a:buSzPts val="2000"/>
              <a:buNone/>
              <a:defRPr sz="2000">
                <a:solidFill>
                  <a:schemeClr val="accent5"/>
                </a:solidFill>
              </a:defRPr>
            </a:lvl5pPr>
            <a:lvl6pPr lvl="5" algn="ctr">
              <a:spcBef>
                <a:spcPts val="0"/>
              </a:spcBef>
              <a:spcAft>
                <a:spcPts val="0"/>
              </a:spcAft>
              <a:buClr>
                <a:schemeClr val="accent5"/>
              </a:buClr>
              <a:buSzPts val="2000"/>
              <a:buNone/>
              <a:defRPr sz="2000">
                <a:solidFill>
                  <a:schemeClr val="accent5"/>
                </a:solidFill>
              </a:defRPr>
            </a:lvl6pPr>
            <a:lvl7pPr lvl="6" algn="ctr">
              <a:spcBef>
                <a:spcPts val="0"/>
              </a:spcBef>
              <a:spcAft>
                <a:spcPts val="0"/>
              </a:spcAft>
              <a:buClr>
                <a:schemeClr val="accent5"/>
              </a:buClr>
              <a:buSzPts val="2000"/>
              <a:buNone/>
              <a:defRPr sz="2000">
                <a:solidFill>
                  <a:schemeClr val="accent5"/>
                </a:solidFill>
              </a:defRPr>
            </a:lvl7pPr>
            <a:lvl8pPr lvl="7" algn="ctr">
              <a:spcBef>
                <a:spcPts val="0"/>
              </a:spcBef>
              <a:spcAft>
                <a:spcPts val="0"/>
              </a:spcAft>
              <a:buClr>
                <a:schemeClr val="accent5"/>
              </a:buClr>
              <a:buSzPts val="2000"/>
              <a:buNone/>
              <a:defRPr sz="2000">
                <a:solidFill>
                  <a:schemeClr val="accent5"/>
                </a:solidFill>
              </a:defRPr>
            </a:lvl8pPr>
            <a:lvl9pPr lvl="8" algn="ctr">
              <a:spcBef>
                <a:spcPts val="0"/>
              </a:spcBef>
              <a:spcAft>
                <a:spcPts val="0"/>
              </a:spcAft>
              <a:buClr>
                <a:schemeClr val="accent5"/>
              </a:buClr>
              <a:buSzPts val="2000"/>
              <a:buNone/>
              <a:defRPr sz="2000">
                <a:solidFill>
                  <a:schemeClr val="accent5"/>
                </a:solidFill>
              </a:defRPr>
            </a:lvl9pPr>
          </a:lstStyle>
          <a:p/>
        </p:txBody>
      </p:sp>
      <p:sp>
        <p:nvSpPr>
          <p:cNvPr id="138" name="Google Shape;138;p26"/>
          <p:cNvSpPr txBox="1"/>
          <p:nvPr>
            <p:ph idx="12" type="sldNum"/>
          </p:nvPr>
        </p:nvSpPr>
        <p:spPr>
          <a:xfrm>
            <a:off x="4345650" y="4749844"/>
            <a:ext cx="452700" cy="393600"/>
          </a:xfrm>
          <a:prstGeom prst="rect">
            <a:avLst/>
          </a:prstGeom>
        </p:spPr>
        <p:txBody>
          <a:bodyPr anchorCtr="0" anchor="t" bIns="91425" lIns="91425" spcFirstLastPara="1" rIns="91425" wrap="square" tIns="91425">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9" name="Shape 139"/>
        <p:cNvGrpSpPr/>
        <p:nvPr/>
      </p:nvGrpSpPr>
      <p:grpSpPr>
        <a:xfrm>
          <a:off x="0" y="0"/>
          <a:ext cx="0" cy="0"/>
          <a:chOff x="0" y="0"/>
          <a:chExt cx="0" cy="0"/>
        </a:xfrm>
      </p:grpSpPr>
      <p:sp>
        <p:nvSpPr>
          <p:cNvPr id="140" name="Google Shape;140;p27"/>
          <p:cNvSpPr/>
          <p:nvPr/>
        </p:nvSpPr>
        <p:spPr>
          <a:xfrm>
            <a:off x="-275" y="-56"/>
            <a:ext cx="9144000" cy="5143500"/>
          </a:xfrm>
          <a:prstGeom prst="rect">
            <a:avLst/>
          </a:prstGeom>
          <a:noFill/>
          <a:ln cap="flat" cmpd="sng" w="228600">
            <a:solidFill>
              <a:srgbClr val="D9D9D9"/>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7"/>
          <p:cNvSpPr txBox="1"/>
          <p:nvPr>
            <p:ph idx="1" type="body"/>
          </p:nvPr>
        </p:nvSpPr>
        <p:spPr>
          <a:xfrm>
            <a:off x="457200" y="4406309"/>
            <a:ext cx="8229600" cy="51960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Clr>
                <a:schemeClr val="accent5"/>
              </a:buClr>
              <a:buSzPts val="1600"/>
              <a:buNone/>
              <a:defRPr sz="1600">
                <a:solidFill>
                  <a:schemeClr val="accent5"/>
                </a:solidFill>
              </a:defRPr>
            </a:lvl1pPr>
          </a:lstStyle>
          <a:p/>
        </p:txBody>
      </p:sp>
      <p:sp>
        <p:nvSpPr>
          <p:cNvPr id="142" name="Google Shape;142;p27"/>
          <p:cNvSpPr txBox="1"/>
          <p:nvPr>
            <p:ph idx="12" type="sldNum"/>
          </p:nvPr>
        </p:nvSpPr>
        <p:spPr>
          <a:xfrm>
            <a:off x="4345650" y="4749844"/>
            <a:ext cx="452700" cy="393600"/>
          </a:xfrm>
          <a:prstGeom prst="rect">
            <a:avLst/>
          </a:prstGeom>
        </p:spPr>
        <p:txBody>
          <a:bodyPr anchorCtr="0" anchor="t" bIns="91425" lIns="91425" spcFirstLastPara="1" rIns="91425" wrap="square" tIns="91425">
            <a:noAutofit/>
          </a:bodyPr>
          <a:lstStyle>
            <a:lvl1pPr lvl="0" algn="ctr">
              <a:buNone/>
              <a:defRPr>
                <a:solidFill>
                  <a:srgbClr val="999999"/>
                </a:solidFill>
              </a:defRPr>
            </a:lvl1pPr>
            <a:lvl2pPr lvl="1" algn="ctr">
              <a:buNone/>
              <a:defRPr>
                <a:solidFill>
                  <a:srgbClr val="999999"/>
                </a:solidFill>
              </a:defRPr>
            </a:lvl2pPr>
            <a:lvl3pPr lvl="2" algn="ctr">
              <a:buNone/>
              <a:defRPr>
                <a:solidFill>
                  <a:srgbClr val="999999"/>
                </a:solidFill>
              </a:defRPr>
            </a:lvl3pPr>
            <a:lvl4pPr lvl="3" algn="ctr">
              <a:buNone/>
              <a:defRPr>
                <a:solidFill>
                  <a:srgbClr val="999999"/>
                </a:solidFill>
              </a:defRPr>
            </a:lvl4pPr>
            <a:lvl5pPr lvl="4" algn="ctr">
              <a:buNone/>
              <a:defRPr>
                <a:solidFill>
                  <a:srgbClr val="999999"/>
                </a:solidFill>
              </a:defRPr>
            </a:lvl5pPr>
            <a:lvl6pPr lvl="5" algn="ctr">
              <a:buNone/>
              <a:defRPr>
                <a:solidFill>
                  <a:srgbClr val="999999"/>
                </a:solidFill>
              </a:defRPr>
            </a:lvl6pPr>
            <a:lvl7pPr lvl="6" algn="ctr">
              <a:buNone/>
              <a:defRPr>
                <a:solidFill>
                  <a:srgbClr val="999999"/>
                </a:solidFill>
              </a:defRPr>
            </a:lvl7pPr>
            <a:lvl8pPr lvl="7" algn="ctr">
              <a:buNone/>
              <a:defRPr>
                <a:solidFill>
                  <a:srgbClr val="999999"/>
                </a:solidFill>
              </a:defRPr>
            </a:lvl8pPr>
            <a:lvl9pPr lvl="8" algn="ctr">
              <a:buNone/>
              <a:defRPr>
                <a:solidFill>
                  <a:srgbClr val="999999"/>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APTION_ONLY_1">
    <p:bg>
      <p:bgPr>
        <a:solidFill>
          <a:srgbClr val="EFEFEF"/>
        </a:solidFill>
      </p:bgPr>
    </p:bg>
    <p:spTree>
      <p:nvGrpSpPr>
        <p:cNvPr id="143" name="Shape 143"/>
        <p:cNvGrpSpPr/>
        <p:nvPr/>
      </p:nvGrpSpPr>
      <p:grpSpPr>
        <a:xfrm>
          <a:off x="0" y="0"/>
          <a:ext cx="0" cy="0"/>
          <a:chOff x="0" y="0"/>
          <a:chExt cx="0" cy="0"/>
        </a:xfrm>
      </p:grpSpPr>
      <p:sp>
        <p:nvSpPr>
          <p:cNvPr id="144" name="Google Shape;144;p28"/>
          <p:cNvSpPr/>
          <p:nvPr/>
        </p:nvSpPr>
        <p:spPr>
          <a:xfrm>
            <a:off x="-275" y="-56"/>
            <a:ext cx="9144000" cy="5143500"/>
          </a:xfrm>
          <a:prstGeom prst="rect">
            <a:avLst/>
          </a:prstGeom>
          <a:noFill/>
          <a:ln cap="flat" cmpd="sng" w="228600">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8"/>
          <p:cNvSpPr txBox="1"/>
          <p:nvPr>
            <p:ph idx="12" type="sldNum"/>
          </p:nvPr>
        </p:nvSpPr>
        <p:spPr>
          <a:xfrm>
            <a:off x="4345650" y="4749844"/>
            <a:ext cx="452700" cy="393600"/>
          </a:xfrm>
          <a:prstGeom prst="rect">
            <a:avLst/>
          </a:prstGeom>
        </p:spPr>
        <p:txBody>
          <a:bodyPr anchorCtr="0" anchor="t" bIns="91425" lIns="91425" spcFirstLastPara="1" rIns="91425" wrap="square" tIns="91425">
            <a:noAutofit/>
          </a:bodyPr>
          <a:lstStyle>
            <a:lvl1pPr lvl="0" algn="ctr">
              <a:buNone/>
              <a:defRPr>
                <a:solidFill>
                  <a:schemeClr val="lt1"/>
                </a:solidFill>
              </a:defRPr>
            </a:lvl1pPr>
            <a:lvl2pPr lvl="1" algn="ctr">
              <a:buNone/>
              <a:defRPr>
                <a:solidFill>
                  <a:schemeClr val="lt1"/>
                </a:solidFill>
              </a:defRPr>
            </a:lvl2pPr>
            <a:lvl3pPr lvl="2" algn="ctr">
              <a:buNone/>
              <a:defRPr>
                <a:solidFill>
                  <a:schemeClr val="lt1"/>
                </a:solidFill>
              </a:defRPr>
            </a:lvl3pPr>
            <a:lvl4pPr lvl="3" algn="ctr">
              <a:buNone/>
              <a:defRPr>
                <a:solidFill>
                  <a:schemeClr val="lt1"/>
                </a:solidFill>
              </a:defRPr>
            </a:lvl4pPr>
            <a:lvl5pPr lvl="4" algn="ctr">
              <a:buNone/>
              <a:defRPr>
                <a:solidFill>
                  <a:schemeClr val="lt1"/>
                </a:solidFill>
              </a:defRPr>
            </a:lvl5pPr>
            <a:lvl6pPr lvl="5" algn="ctr">
              <a:buNone/>
              <a:defRPr>
                <a:solidFill>
                  <a:schemeClr val="lt1"/>
                </a:solidFill>
              </a:defRPr>
            </a:lvl6pPr>
            <a:lvl7pPr lvl="6" algn="ctr">
              <a:buNone/>
              <a:defRPr>
                <a:solidFill>
                  <a:schemeClr val="lt1"/>
                </a:solidFill>
              </a:defRPr>
            </a:lvl7pPr>
            <a:lvl8pPr lvl="7" algn="ctr">
              <a:buNone/>
              <a:defRPr>
                <a:solidFill>
                  <a:schemeClr val="lt1"/>
                </a:solidFill>
              </a:defRPr>
            </a:lvl8pPr>
            <a:lvl9pPr lvl="8" algn="ctr">
              <a:buNone/>
              <a:defRPr>
                <a:solidFill>
                  <a:schemeClr val="lt1"/>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leaf)" type="blank">
  <p:cSld name="BLANK">
    <p:bg>
      <p:bgPr>
        <a:blipFill>
          <a:blip r:embed="rId2">
            <a:alphaModFix/>
          </a:blip>
          <a:stretch>
            <a:fillRect/>
          </a:stretch>
        </a:blipFill>
      </p:bgPr>
    </p:bg>
    <p:spTree>
      <p:nvGrpSpPr>
        <p:cNvPr id="146" name="Shape 146"/>
        <p:cNvGrpSpPr/>
        <p:nvPr/>
      </p:nvGrpSpPr>
      <p:grpSpPr>
        <a:xfrm>
          <a:off x="0" y="0"/>
          <a:ext cx="0" cy="0"/>
          <a:chOff x="0" y="0"/>
          <a:chExt cx="0" cy="0"/>
        </a:xfrm>
      </p:grpSpPr>
      <p:sp>
        <p:nvSpPr>
          <p:cNvPr id="147" name="Google Shape;147;p29"/>
          <p:cNvSpPr/>
          <p:nvPr/>
        </p:nvSpPr>
        <p:spPr>
          <a:xfrm>
            <a:off x="261900" y="208013"/>
            <a:ext cx="8620200" cy="4727400"/>
          </a:xfrm>
          <a:prstGeom prst="rect">
            <a:avLst/>
          </a:prstGeom>
          <a:solidFill>
            <a:srgbClr val="8EC641">
              <a:alpha val="8423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9"/>
          <p:cNvSpPr txBox="1"/>
          <p:nvPr>
            <p:ph idx="12" type="sldNum"/>
          </p:nvPr>
        </p:nvSpPr>
        <p:spPr>
          <a:xfrm>
            <a:off x="4345650" y="4935488"/>
            <a:ext cx="452700" cy="208200"/>
          </a:xfrm>
          <a:prstGeom prst="rect">
            <a:avLst/>
          </a:prstGeom>
        </p:spPr>
        <p:txBody>
          <a:bodyPr anchorCtr="0" anchor="ctr" bIns="91425" lIns="91425" spcFirstLastPara="1" rIns="91425" wrap="square" tIns="91425">
            <a:noAutofit/>
          </a:bodyPr>
          <a:lstStyle>
            <a:lvl1pPr lvl="0" algn="ctr">
              <a:buNone/>
              <a:defRPr>
                <a:solidFill>
                  <a:srgbClr val="FFFFFF"/>
                </a:solidFill>
              </a:defRPr>
            </a:lvl1pPr>
            <a:lvl2pPr lvl="1" algn="ctr">
              <a:buNone/>
              <a:defRPr>
                <a:solidFill>
                  <a:srgbClr val="FFFFFF"/>
                </a:solidFill>
              </a:defRPr>
            </a:lvl2pPr>
            <a:lvl3pPr lvl="2" algn="ctr">
              <a:buNone/>
              <a:defRPr>
                <a:solidFill>
                  <a:srgbClr val="FFFFFF"/>
                </a:solidFill>
              </a:defRPr>
            </a:lvl3pPr>
            <a:lvl4pPr lvl="3" algn="ctr">
              <a:buNone/>
              <a:defRPr>
                <a:solidFill>
                  <a:srgbClr val="FFFFFF"/>
                </a:solidFill>
              </a:defRPr>
            </a:lvl4pPr>
            <a:lvl5pPr lvl="4" algn="ctr">
              <a:buNone/>
              <a:defRPr>
                <a:solidFill>
                  <a:srgbClr val="FFFFFF"/>
                </a:solidFill>
              </a:defRPr>
            </a:lvl5pPr>
            <a:lvl6pPr lvl="5" algn="ctr">
              <a:buNone/>
              <a:defRPr>
                <a:solidFill>
                  <a:srgbClr val="FFFFFF"/>
                </a:solidFill>
              </a:defRPr>
            </a:lvl6pPr>
            <a:lvl7pPr lvl="6" algn="ctr">
              <a:buNone/>
              <a:defRPr>
                <a:solidFill>
                  <a:srgbClr val="FFFFFF"/>
                </a:solidFill>
              </a:defRPr>
            </a:lvl7pPr>
            <a:lvl8pPr lvl="7" algn="ctr">
              <a:buNone/>
              <a:defRPr>
                <a:solidFill>
                  <a:srgbClr val="FFFFFF"/>
                </a:solidFill>
              </a:defRPr>
            </a:lvl8pPr>
            <a:lvl9pPr lvl="8" algn="ctr">
              <a:buNone/>
              <a:defRPr>
                <a:solidFill>
                  <a:srgbClr val="FFFFFF"/>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ky)">
  <p:cSld name="BLANK_1">
    <p:bg>
      <p:bgPr>
        <a:blipFill>
          <a:blip r:embed="rId2">
            <a:alphaModFix/>
          </a:blip>
          <a:stretch>
            <a:fillRect/>
          </a:stretch>
        </a:blipFill>
      </p:bgPr>
    </p:bg>
    <p:spTree>
      <p:nvGrpSpPr>
        <p:cNvPr id="149" name="Shape 149"/>
        <p:cNvGrpSpPr/>
        <p:nvPr/>
      </p:nvGrpSpPr>
      <p:grpSpPr>
        <a:xfrm>
          <a:off x="0" y="0"/>
          <a:ext cx="0" cy="0"/>
          <a:chOff x="0" y="0"/>
          <a:chExt cx="0" cy="0"/>
        </a:xfrm>
      </p:grpSpPr>
      <p:sp>
        <p:nvSpPr>
          <p:cNvPr id="150" name="Google Shape;150;p30"/>
          <p:cNvSpPr/>
          <p:nvPr/>
        </p:nvSpPr>
        <p:spPr>
          <a:xfrm>
            <a:off x="261900" y="208013"/>
            <a:ext cx="8620200" cy="4727400"/>
          </a:xfrm>
          <a:prstGeom prst="rect">
            <a:avLst/>
          </a:prstGeom>
          <a:solidFill>
            <a:srgbClr val="689EE1">
              <a:alpha val="83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30"/>
          <p:cNvSpPr txBox="1"/>
          <p:nvPr>
            <p:ph idx="12" type="sldNum"/>
          </p:nvPr>
        </p:nvSpPr>
        <p:spPr>
          <a:xfrm>
            <a:off x="4345650" y="4935488"/>
            <a:ext cx="452700" cy="208200"/>
          </a:xfrm>
          <a:prstGeom prst="rect">
            <a:avLst/>
          </a:prstGeom>
        </p:spPr>
        <p:txBody>
          <a:bodyPr anchorCtr="0" anchor="ctr" bIns="91425" lIns="91425" spcFirstLastPara="1" rIns="91425" wrap="square" tIns="91425">
            <a:noAutofit/>
          </a:bodyPr>
          <a:lstStyle>
            <a:lvl1pPr lvl="0" algn="ctr">
              <a:buNone/>
              <a:defRPr>
                <a:solidFill>
                  <a:srgbClr val="FFFFFF"/>
                </a:solidFill>
              </a:defRPr>
            </a:lvl1pPr>
            <a:lvl2pPr lvl="1" algn="ctr">
              <a:buNone/>
              <a:defRPr>
                <a:solidFill>
                  <a:srgbClr val="FFFFFF"/>
                </a:solidFill>
              </a:defRPr>
            </a:lvl2pPr>
            <a:lvl3pPr lvl="2" algn="ctr">
              <a:buNone/>
              <a:defRPr>
                <a:solidFill>
                  <a:srgbClr val="FFFFFF"/>
                </a:solidFill>
              </a:defRPr>
            </a:lvl3pPr>
            <a:lvl4pPr lvl="3" algn="ctr">
              <a:buNone/>
              <a:defRPr>
                <a:solidFill>
                  <a:srgbClr val="FFFFFF"/>
                </a:solidFill>
              </a:defRPr>
            </a:lvl4pPr>
            <a:lvl5pPr lvl="4" algn="ctr">
              <a:buNone/>
              <a:defRPr>
                <a:solidFill>
                  <a:srgbClr val="FFFFFF"/>
                </a:solidFill>
              </a:defRPr>
            </a:lvl5pPr>
            <a:lvl6pPr lvl="5" algn="ctr">
              <a:buNone/>
              <a:defRPr>
                <a:solidFill>
                  <a:srgbClr val="FFFFFF"/>
                </a:solidFill>
              </a:defRPr>
            </a:lvl6pPr>
            <a:lvl7pPr lvl="6" algn="ctr">
              <a:buNone/>
              <a:defRPr>
                <a:solidFill>
                  <a:srgbClr val="FFFFFF"/>
                </a:solidFill>
              </a:defRPr>
            </a:lvl7pPr>
            <a:lvl8pPr lvl="7" algn="ctr">
              <a:buNone/>
              <a:defRPr>
                <a:solidFill>
                  <a:srgbClr val="FFFFFF"/>
                </a:solidFill>
              </a:defRPr>
            </a:lvl8pPr>
            <a:lvl9pPr lvl="8" algn="ctr">
              <a:buNone/>
              <a:defRPr>
                <a:solidFill>
                  <a:srgbClr val="FFFFFF"/>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ea)">
  <p:cSld name="BLANK_1_1">
    <p:bg>
      <p:bgPr>
        <a:blipFill>
          <a:blip r:embed="rId2">
            <a:alphaModFix/>
          </a:blip>
          <a:stretch>
            <a:fillRect/>
          </a:stretch>
        </a:blipFill>
      </p:bgPr>
    </p:bg>
    <p:spTree>
      <p:nvGrpSpPr>
        <p:cNvPr id="152" name="Shape 152"/>
        <p:cNvGrpSpPr/>
        <p:nvPr/>
      </p:nvGrpSpPr>
      <p:grpSpPr>
        <a:xfrm>
          <a:off x="0" y="0"/>
          <a:ext cx="0" cy="0"/>
          <a:chOff x="0" y="0"/>
          <a:chExt cx="0" cy="0"/>
        </a:xfrm>
      </p:grpSpPr>
      <p:sp>
        <p:nvSpPr>
          <p:cNvPr id="153" name="Google Shape;153;p31"/>
          <p:cNvSpPr/>
          <p:nvPr/>
        </p:nvSpPr>
        <p:spPr>
          <a:xfrm>
            <a:off x="261900" y="208013"/>
            <a:ext cx="8620200" cy="4727400"/>
          </a:xfrm>
          <a:prstGeom prst="rect">
            <a:avLst/>
          </a:prstGeom>
          <a:solidFill>
            <a:srgbClr val="539EB9">
              <a:alpha val="83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31"/>
          <p:cNvSpPr txBox="1"/>
          <p:nvPr>
            <p:ph idx="12" type="sldNum"/>
          </p:nvPr>
        </p:nvSpPr>
        <p:spPr>
          <a:xfrm>
            <a:off x="4345650" y="4935488"/>
            <a:ext cx="452700" cy="208200"/>
          </a:xfrm>
          <a:prstGeom prst="rect">
            <a:avLst/>
          </a:prstGeom>
        </p:spPr>
        <p:txBody>
          <a:bodyPr anchorCtr="0" anchor="ctr" bIns="91425" lIns="91425" spcFirstLastPara="1" rIns="91425" wrap="square" tIns="91425">
            <a:noAutofit/>
          </a:bodyPr>
          <a:lstStyle>
            <a:lvl1pPr lvl="0" algn="ctr">
              <a:buNone/>
              <a:defRPr>
                <a:solidFill>
                  <a:srgbClr val="FFFFFF"/>
                </a:solidFill>
              </a:defRPr>
            </a:lvl1pPr>
            <a:lvl2pPr lvl="1" algn="ctr">
              <a:buNone/>
              <a:defRPr>
                <a:solidFill>
                  <a:srgbClr val="FFFFFF"/>
                </a:solidFill>
              </a:defRPr>
            </a:lvl2pPr>
            <a:lvl3pPr lvl="2" algn="ctr">
              <a:buNone/>
              <a:defRPr>
                <a:solidFill>
                  <a:srgbClr val="FFFFFF"/>
                </a:solidFill>
              </a:defRPr>
            </a:lvl3pPr>
            <a:lvl4pPr lvl="3" algn="ctr">
              <a:buNone/>
              <a:defRPr>
                <a:solidFill>
                  <a:srgbClr val="FFFFFF"/>
                </a:solidFill>
              </a:defRPr>
            </a:lvl4pPr>
            <a:lvl5pPr lvl="4" algn="ctr">
              <a:buNone/>
              <a:defRPr>
                <a:solidFill>
                  <a:srgbClr val="FFFFFF"/>
                </a:solidFill>
              </a:defRPr>
            </a:lvl5pPr>
            <a:lvl6pPr lvl="5" algn="ctr">
              <a:buNone/>
              <a:defRPr>
                <a:solidFill>
                  <a:srgbClr val="FFFFFF"/>
                </a:solidFill>
              </a:defRPr>
            </a:lvl6pPr>
            <a:lvl7pPr lvl="6" algn="ctr">
              <a:buNone/>
              <a:defRPr>
                <a:solidFill>
                  <a:srgbClr val="FFFFFF"/>
                </a:solidFill>
              </a:defRPr>
            </a:lvl7pPr>
            <a:lvl8pPr lvl="7" algn="ctr">
              <a:buNone/>
              <a:defRPr>
                <a:solidFill>
                  <a:srgbClr val="FFFFFF"/>
                </a:solidFill>
              </a:defRPr>
            </a:lvl8pPr>
            <a:lvl9pPr lvl="8" algn="ctr">
              <a:buNone/>
              <a:defRPr>
                <a:solidFill>
                  <a:srgbClr val="FFFFFF"/>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155" name="Shape 155"/>
        <p:cNvGrpSpPr/>
        <p:nvPr/>
      </p:nvGrpSpPr>
      <p:grpSpPr>
        <a:xfrm>
          <a:off x="0" y="0"/>
          <a:ext cx="0" cy="0"/>
          <a:chOff x="0" y="0"/>
          <a:chExt cx="0" cy="0"/>
        </a:xfrm>
      </p:grpSpPr>
      <p:sp>
        <p:nvSpPr>
          <p:cNvPr id="156" name="Google Shape;156;p3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57" name="Google Shape;157;p3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60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58" name="Google Shape;158;p32"/>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19" Type="http://schemas.openxmlformats.org/officeDocument/2006/relationships/slideLayout" Target="../slideLayouts/slideLayout30.xml"/><Relationship Id="rId6" Type="http://schemas.openxmlformats.org/officeDocument/2006/relationships/slideLayout" Target="../slideLayouts/slideLayout17.xml"/><Relationship Id="rId18" Type="http://schemas.openxmlformats.org/officeDocument/2006/relationships/slideLayout" Target="../slideLayouts/slideLayout29.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4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accent1"/>
              </a:buClr>
              <a:buSzPts val="2400"/>
              <a:buFont typeface="Roboto Slab"/>
              <a:buNone/>
              <a:defRPr b="1" sz="2400">
                <a:solidFill>
                  <a:schemeClr val="accent1"/>
                </a:solidFill>
                <a:latin typeface="Roboto Slab"/>
                <a:ea typeface="Roboto Slab"/>
                <a:cs typeface="Roboto Slab"/>
                <a:sym typeface="Roboto Slab"/>
              </a:defRPr>
            </a:lvl1pPr>
            <a:lvl2pPr lvl="1">
              <a:spcBef>
                <a:spcPts val="0"/>
              </a:spcBef>
              <a:spcAft>
                <a:spcPts val="0"/>
              </a:spcAft>
              <a:buClr>
                <a:schemeClr val="accent1"/>
              </a:buClr>
              <a:buSzPts val="2400"/>
              <a:buFont typeface="Oxygen"/>
              <a:buNone/>
              <a:defRPr b="1" sz="2400">
                <a:solidFill>
                  <a:schemeClr val="accent1"/>
                </a:solidFill>
                <a:latin typeface="Oxygen"/>
                <a:ea typeface="Oxygen"/>
                <a:cs typeface="Oxygen"/>
                <a:sym typeface="Oxygen"/>
              </a:defRPr>
            </a:lvl2pPr>
            <a:lvl3pPr lvl="2">
              <a:spcBef>
                <a:spcPts val="0"/>
              </a:spcBef>
              <a:spcAft>
                <a:spcPts val="0"/>
              </a:spcAft>
              <a:buClr>
                <a:schemeClr val="accent1"/>
              </a:buClr>
              <a:buSzPts val="2400"/>
              <a:buFont typeface="Oxygen"/>
              <a:buNone/>
              <a:defRPr b="1" sz="2400">
                <a:solidFill>
                  <a:schemeClr val="accent1"/>
                </a:solidFill>
                <a:latin typeface="Oxygen"/>
                <a:ea typeface="Oxygen"/>
                <a:cs typeface="Oxygen"/>
                <a:sym typeface="Oxygen"/>
              </a:defRPr>
            </a:lvl3pPr>
            <a:lvl4pPr lvl="3">
              <a:spcBef>
                <a:spcPts val="0"/>
              </a:spcBef>
              <a:spcAft>
                <a:spcPts val="0"/>
              </a:spcAft>
              <a:buClr>
                <a:schemeClr val="accent1"/>
              </a:buClr>
              <a:buSzPts val="2400"/>
              <a:buFont typeface="Oxygen"/>
              <a:buNone/>
              <a:defRPr b="1" sz="2400">
                <a:solidFill>
                  <a:schemeClr val="accent1"/>
                </a:solidFill>
                <a:latin typeface="Oxygen"/>
                <a:ea typeface="Oxygen"/>
                <a:cs typeface="Oxygen"/>
                <a:sym typeface="Oxygen"/>
              </a:defRPr>
            </a:lvl4pPr>
            <a:lvl5pPr lvl="4">
              <a:spcBef>
                <a:spcPts val="0"/>
              </a:spcBef>
              <a:spcAft>
                <a:spcPts val="0"/>
              </a:spcAft>
              <a:buClr>
                <a:schemeClr val="accent1"/>
              </a:buClr>
              <a:buSzPts val="2400"/>
              <a:buFont typeface="Oxygen"/>
              <a:buNone/>
              <a:defRPr b="1" sz="2400">
                <a:solidFill>
                  <a:schemeClr val="accent1"/>
                </a:solidFill>
                <a:latin typeface="Oxygen"/>
                <a:ea typeface="Oxygen"/>
                <a:cs typeface="Oxygen"/>
                <a:sym typeface="Oxygen"/>
              </a:defRPr>
            </a:lvl5pPr>
            <a:lvl6pPr lvl="5">
              <a:spcBef>
                <a:spcPts val="0"/>
              </a:spcBef>
              <a:spcAft>
                <a:spcPts val="0"/>
              </a:spcAft>
              <a:buClr>
                <a:schemeClr val="accent1"/>
              </a:buClr>
              <a:buSzPts val="2400"/>
              <a:buFont typeface="Oxygen"/>
              <a:buNone/>
              <a:defRPr b="1" sz="2400">
                <a:solidFill>
                  <a:schemeClr val="accent1"/>
                </a:solidFill>
                <a:latin typeface="Oxygen"/>
                <a:ea typeface="Oxygen"/>
                <a:cs typeface="Oxygen"/>
                <a:sym typeface="Oxygen"/>
              </a:defRPr>
            </a:lvl6pPr>
            <a:lvl7pPr lvl="6">
              <a:spcBef>
                <a:spcPts val="0"/>
              </a:spcBef>
              <a:spcAft>
                <a:spcPts val="0"/>
              </a:spcAft>
              <a:buClr>
                <a:schemeClr val="accent1"/>
              </a:buClr>
              <a:buSzPts val="2400"/>
              <a:buFont typeface="Oxygen"/>
              <a:buNone/>
              <a:defRPr b="1" sz="2400">
                <a:solidFill>
                  <a:schemeClr val="accent1"/>
                </a:solidFill>
                <a:latin typeface="Oxygen"/>
                <a:ea typeface="Oxygen"/>
                <a:cs typeface="Oxygen"/>
                <a:sym typeface="Oxygen"/>
              </a:defRPr>
            </a:lvl7pPr>
            <a:lvl8pPr lvl="7">
              <a:spcBef>
                <a:spcPts val="0"/>
              </a:spcBef>
              <a:spcAft>
                <a:spcPts val="0"/>
              </a:spcAft>
              <a:buClr>
                <a:schemeClr val="accent1"/>
              </a:buClr>
              <a:buSzPts val="2400"/>
              <a:buFont typeface="Oxygen"/>
              <a:buNone/>
              <a:defRPr b="1" sz="2400">
                <a:solidFill>
                  <a:schemeClr val="accent1"/>
                </a:solidFill>
                <a:latin typeface="Oxygen"/>
                <a:ea typeface="Oxygen"/>
                <a:cs typeface="Oxygen"/>
                <a:sym typeface="Oxygen"/>
              </a:defRPr>
            </a:lvl8pPr>
            <a:lvl9pPr lvl="8">
              <a:spcBef>
                <a:spcPts val="0"/>
              </a:spcBef>
              <a:spcAft>
                <a:spcPts val="0"/>
              </a:spcAft>
              <a:buClr>
                <a:schemeClr val="accent1"/>
              </a:buClr>
              <a:buSzPts val="2400"/>
              <a:buFont typeface="Oxygen"/>
              <a:buNone/>
              <a:defRPr b="1" sz="2400">
                <a:solidFill>
                  <a:schemeClr val="accent1"/>
                </a:solidFill>
                <a:latin typeface="Oxygen"/>
                <a:ea typeface="Oxygen"/>
                <a:cs typeface="Oxygen"/>
                <a:sym typeface="Oxygen"/>
              </a:defRPr>
            </a:lvl9pPr>
          </a:lstStyle>
          <a:p/>
        </p:txBody>
      </p:sp>
      <p:sp>
        <p:nvSpPr>
          <p:cNvPr id="52" name="Google Shape;52;p13"/>
          <p:cNvSpPr txBox="1"/>
          <p:nvPr>
            <p:ph idx="1" type="body"/>
          </p:nvPr>
        </p:nvSpPr>
        <p:spPr>
          <a:xfrm>
            <a:off x="457200" y="1200150"/>
            <a:ext cx="8229600" cy="3725700"/>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accent1"/>
              </a:buClr>
              <a:buSzPts val="3000"/>
              <a:buFont typeface="Roboto"/>
              <a:buChar char="◍"/>
              <a:defRPr sz="3000">
                <a:solidFill>
                  <a:schemeClr val="dk1"/>
                </a:solidFill>
                <a:latin typeface="Roboto"/>
                <a:ea typeface="Roboto"/>
                <a:cs typeface="Roboto"/>
                <a:sym typeface="Roboto"/>
              </a:defRPr>
            </a:lvl1pPr>
            <a:lvl2pPr indent="-381000" lvl="1" marL="914400">
              <a:spcBef>
                <a:spcPts val="0"/>
              </a:spcBef>
              <a:spcAft>
                <a:spcPts val="0"/>
              </a:spcAft>
              <a:buClr>
                <a:schemeClr val="accent1"/>
              </a:buClr>
              <a:buSzPts val="2400"/>
              <a:buFont typeface="Roboto"/>
              <a:buChar char="○"/>
              <a:defRPr sz="2400">
                <a:solidFill>
                  <a:schemeClr val="dk1"/>
                </a:solidFill>
                <a:latin typeface="Roboto"/>
                <a:ea typeface="Roboto"/>
                <a:cs typeface="Roboto"/>
                <a:sym typeface="Roboto"/>
              </a:defRPr>
            </a:lvl2pPr>
            <a:lvl3pPr indent="-381000" lvl="2" marL="1371600">
              <a:spcBef>
                <a:spcPts val="0"/>
              </a:spcBef>
              <a:spcAft>
                <a:spcPts val="0"/>
              </a:spcAft>
              <a:buClr>
                <a:schemeClr val="accent1"/>
              </a:buClr>
              <a:buSzPts val="2400"/>
              <a:buFont typeface="Roboto"/>
              <a:buChar char="■"/>
              <a:defRPr sz="2400">
                <a:solidFill>
                  <a:schemeClr val="dk1"/>
                </a:solidFill>
                <a:latin typeface="Roboto"/>
                <a:ea typeface="Roboto"/>
                <a:cs typeface="Roboto"/>
                <a:sym typeface="Roboto"/>
              </a:defRPr>
            </a:lvl3pPr>
            <a:lvl4pPr indent="-342900" lvl="3" marL="1828800">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4pPr>
            <a:lvl5pPr indent="-342900" lvl="4" marL="2286000">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5pPr>
            <a:lvl6pPr indent="-342900" lvl="5" marL="2743200">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6pPr>
            <a:lvl7pPr indent="-342900" lvl="6" marL="3200400">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7pPr>
            <a:lvl8pPr indent="-342900" lvl="7" marL="3657600">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8pPr>
            <a:lvl9pPr indent="-342900" lvl="8" marL="4114800">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9pPr>
          </a:lstStyle>
          <a:p/>
        </p:txBody>
      </p:sp>
      <p:sp>
        <p:nvSpPr>
          <p:cNvPr id="53" name="Google Shape;53;p13"/>
          <p:cNvSpPr txBox="1"/>
          <p:nvPr>
            <p:ph idx="12" type="sldNum"/>
          </p:nvPr>
        </p:nvSpPr>
        <p:spPr>
          <a:xfrm>
            <a:off x="8480577" y="4673644"/>
            <a:ext cx="452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accent5"/>
                </a:solidFill>
                <a:latin typeface="Roboto"/>
                <a:ea typeface="Roboto"/>
                <a:cs typeface="Roboto"/>
                <a:sym typeface="Roboto"/>
              </a:defRPr>
            </a:lvl1pPr>
            <a:lvl2pPr lvl="1" algn="r">
              <a:buNone/>
              <a:defRPr sz="1300">
                <a:solidFill>
                  <a:schemeClr val="accent5"/>
                </a:solidFill>
                <a:latin typeface="Roboto"/>
                <a:ea typeface="Roboto"/>
                <a:cs typeface="Roboto"/>
                <a:sym typeface="Roboto"/>
              </a:defRPr>
            </a:lvl2pPr>
            <a:lvl3pPr lvl="2" algn="r">
              <a:buNone/>
              <a:defRPr sz="1300">
                <a:solidFill>
                  <a:schemeClr val="accent5"/>
                </a:solidFill>
                <a:latin typeface="Roboto"/>
                <a:ea typeface="Roboto"/>
                <a:cs typeface="Roboto"/>
                <a:sym typeface="Roboto"/>
              </a:defRPr>
            </a:lvl3pPr>
            <a:lvl4pPr lvl="3" algn="r">
              <a:buNone/>
              <a:defRPr sz="1300">
                <a:solidFill>
                  <a:schemeClr val="accent5"/>
                </a:solidFill>
                <a:latin typeface="Roboto"/>
                <a:ea typeface="Roboto"/>
                <a:cs typeface="Roboto"/>
                <a:sym typeface="Roboto"/>
              </a:defRPr>
            </a:lvl4pPr>
            <a:lvl5pPr lvl="4" algn="r">
              <a:buNone/>
              <a:defRPr sz="1300">
                <a:solidFill>
                  <a:schemeClr val="accent5"/>
                </a:solidFill>
                <a:latin typeface="Roboto"/>
                <a:ea typeface="Roboto"/>
                <a:cs typeface="Roboto"/>
                <a:sym typeface="Roboto"/>
              </a:defRPr>
            </a:lvl5pPr>
            <a:lvl6pPr lvl="5" algn="r">
              <a:buNone/>
              <a:defRPr sz="1300">
                <a:solidFill>
                  <a:schemeClr val="accent5"/>
                </a:solidFill>
                <a:latin typeface="Roboto"/>
                <a:ea typeface="Roboto"/>
                <a:cs typeface="Roboto"/>
                <a:sym typeface="Roboto"/>
              </a:defRPr>
            </a:lvl6pPr>
            <a:lvl7pPr lvl="6" algn="r">
              <a:buNone/>
              <a:defRPr sz="1300">
                <a:solidFill>
                  <a:schemeClr val="accent5"/>
                </a:solidFill>
                <a:latin typeface="Roboto"/>
                <a:ea typeface="Roboto"/>
                <a:cs typeface="Roboto"/>
                <a:sym typeface="Roboto"/>
              </a:defRPr>
            </a:lvl7pPr>
            <a:lvl8pPr lvl="7" algn="r">
              <a:buNone/>
              <a:defRPr sz="1300">
                <a:solidFill>
                  <a:schemeClr val="accent5"/>
                </a:solidFill>
                <a:latin typeface="Roboto"/>
                <a:ea typeface="Roboto"/>
                <a:cs typeface="Roboto"/>
                <a:sym typeface="Roboto"/>
              </a:defRPr>
            </a:lvl8pPr>
            <a:lvl9pPr lvl="8" algn="r">
              <a:buNone/>
              <a:defRPr sz="1300">
                <a:solidFill>
                  <a:schemeClr val="accent5"/>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6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1" Type="http://schemas.openxmlformats.org/officeDocument/2006/relationships/image" Target="../media/image26.png"/><Relationship Id="rId10" Type="http://schemas.openxmlformats.org/officeDocument/2006/relationships/image" Target="../media/image20.png"/><Relationship Id="rId12" Type="http://schemas.openxmlformats.org/officeDocument/2006/relationships/image" Target="../media/image34.png"/><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66.png"/><Relationship Id="rId5" Type="http://schemas.openxmlformats.org/officeDocument/2006/relationships/image" Target="../media/image11.png"/><Relationship Id="rId6" Type="http://schemas.openxmlformats.org/officeDocument/2006/relationships/image" Target="../media/image5.png"/><Relationship Id="rId7" Type="http://schemas.openxmlformats.org/officeDocument/2006/relationships/image" Target="../media/image9.png"/><Relationship Id="rId8" Type="http://schemas.openxmlformats.org/officeDocument/2006/relationships/image" Target="../media/image10.png"/></Relationships>
</file>

<file path=ppt/slides/_rels/slide4.xml.rels><?xml version="1.0" encoding="UTF-8" standalone="yes"?><Relationships xmlns="http://schemas.openxmlformats.org/package/2006/relationships"><Relationship Id="rId20" Type="http://schemas.openxmlformats.org/officeDocument/2006/relationships/image" Target="../media/image89.png"/><Relationship Id="rId11" Type="http://schemas.openxmlformats.org/officeDocument/2006/relationships/image" Target="../media/image30.png"/><Relationship Id="rId10" Type="http://schemas.openxmlformats.org/officeDocument/2006/relationships/image" Target="../media/image14.png"/><Relationship Id="rId21" Type="http://schemas.openxmlformats.org/officeDocument/2006/relationships/image" Target="../media/image85.png"/><Relationship Id="rId13" Type="http://schemas.openxmlformats.org/officeDocument/2006/relationships/image" Target="../media/image36.png"/><Relationship Id="rId12" Type="http://schemas.openxmlformats.org/officeDocument/2006/relationships/image" Target="../media/image31.png"/><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8.png"/><Relationship Id="rId9" Type="http://schemas.openxmlformats.org/officeDocument/2006/relationships/image" Target="../media/image24.png"/><Relationship Id="rId15" Type="http://schemas.openxmlformats.org/officeDocument/2006/relationships/image" Target="../media/image35.png"/><Relationship Id="rId14" Type="http://schemas.openxmlformats.org/officeDocument/2006/relationships/image" Target="../media/image33.png"/><Relationship Id="rId17" Type="http://schemas.openxmlformats.org/officeDocument/2006/relationships/image" Target="../media/image28.png"/><Relationship Id="rId16" Type="http://schemas.openxmlformats.org/officeDocument/2006/relationships/image" Target="../media/image38.png"/><Relationship Id="rId5" Type="http://schemas.openxmlformats.org/officeDocument/2006/relationships/image" Target="../media/image13.png"/><Relationship Id="rId19" Type="http://schemas.openxmlformats.org/officeDocument/2006/relationships/image" Target="../media/image97.png"/><Relationship Id="rId6" Type="http://schemas.openxmlformats.org/officeDocument/2006/relationships/image" Target="../media/image21.png"/><Relationship Id="rId18" Type="http://schemas.openxmlformats.org/officeDocument/2006/relationships/image" Target="../media/image41.png"/><Relationship Id="rId7" Type="http://schemas.openxmlformats.org/officeDocument/2006/relationships/image" Target="../media/image22.png"/><Relationship Id="rId8" Type="http://schemas.openxmlformats.org/officeDocument/2006/relationships/image" Target="../media/image2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3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58.png"/><Relationship Id="rId5" Type="http://schemas.openxmlformats.org/officeDocument/2006/relationships/image" Target="../media/image5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39.png"/><Relationship Id="rId5" Type="http://schemas.openxmlformats.org/officeDocument/2006/relationships/image" Target="../media/image2.png"/><Relationship Id="rId6" Type="http://schemas.openxmlformats.org/officeDocument/2006/relationships/image" Target="../media/image42.png"/><Relationship Id="rId7" Type="http://schemas.openxmlformats.org/officeDocument/2006/relationships/image" Target="../media/image6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47.png"/><Relationship Id="rId4" Type="http://schemas.openxmlformats.org/officeDocument/2006/relationships/image" Target="../media/image4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46.png"/><Relationship Id="rId4" Type="http://schemas.openxmlformats.org/officeDocument/2006/relationships/image" Target="../media/image66.png"/><Relationship Id="rId5"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5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4.xml"/><Relationship Id="rId3" Type="http://schemas.openxmlformats.org/officeDocument/2006/relationships/image" Target="../media/image48.jpg"/><Relationship Id="rId4" Type="http://schemas.openxmlformats.org/officeDocument/2006/relationships/image" Target="../media/image45.png"/><Relationship Id="rId5" Type="http://schemas.openxmlformats.org/officeDocument/2006/relationships/image" Target="../media/image40.png"/><Relationship Id="rId6" Type="http://schemas.openxmlformats.org/officeDocument/2006/relationships/image" Target="../media/image4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5.xml"/><Relationship Id="rId3" Type="http://schemas.openxmlformats.org/officeDocument/2006/relationships/image" Target="../media/image5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 Id="rId3" Type="http://schemas.openxmlformats.org/officeDocument/2006/relationships/image" Target="../media/image48.jpg"/><Relationship Id="rId4" Type="http://schemas.openxmlformats.org/officeDocument/2006/relationships/image" Target="../media/image73.jpg"/><Relationship Id="rId5" Type="http://schemas.openxmlformats.org/officeDocument/2006/relationships/image" Target="../media/image84.jpg"/><Relationship Id="rId6" Type="http://schemas.openxmlformats.org/officeDocument/2006/relationships/image" Target="../media/image88.jpg"/><Relationship Id="rId7" Type="http://schemas.openxmlformats.org/officeDocument/2006/relationships/image" Target="../media/image8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 Id="rId3" Type="http://schemas.openxmlformats.org/officeDocument/2006/relationships/image" Target="../media/image4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8.xml"/><Relationship Id="rId3" Type="http://schemas.openxmlformats.org/officeDocument/2006/relationships/image" Target="../media/image48.jpg"/><Relationship Id="rId4" Type="http://schemas.openxmlformats.org/officeDocument/2006/relationships/image" Target="../media/image7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9.xml"/><Relationship Id="rId3" Type="http://schemas.openxmlformats.org/officeDocument/2006/relationships/image" Target="../media/image5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0.xml"/><Relationship Id="rId3" Type="http://schemas.openxmlformats.org/officeDocument/2006/relationships/image" Target="../media/image53.png"/><Relationship Id="rId4" Type="http://schemas.openxmlformats.org/officeDocument/2006/relationships/image" Target="../media/image87.jpg"/><Relationship Id="rId5" Type="http://schemas.openxmlformats.org/officeDocument/2006/relationships/image" Target="../media/image57.jpg"/><Relationship Id="rId6" Type="http://schemas.openxmlformats.org/officeDocument/2006/relationships/image" Target="../media/image64.png"/><Relationship Id="rId7" Type="http://schemas.openxmlformats.org/officeDocument/2006/relationships/image" Target="../media/image9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1" Type="http://schemas.openxmlformats.org/officeDocument/2006/relationships/image" Target="../media/image65.png"/><Relationship Id="rId10" Type="http://schemas.openxmlformats.org/officeDocument/2006/relationships/image" Target="../media/image69.png"/><Relationship Id="rId13" Type="http://schemas.openxmlformats.org/officeDocument/2006/relationships/image" Target="../media/image72.png"/><Relationship Id="rId12" Type="http://schemas.openxmlformats.org/officeDocument/2006/relationships/image" Target="../media/image70.png"/><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56.png"/><Relationship Id="rId4" Type="http://schemas.openxmlformats.org/officeDocument/2006/relationships/image" Target="../media/image60.png"/><Relationship Id="rId9" Type="http://schemas.openxmlformats.org/officeDocument/2006/relationships/image" Target="../media/image94.jpg"/><Relationship Id="rId5" Type="http://schemas.openxmlformats.org/officeDocument/2006/relationships/image" Target="../media/image62.png"/><Relationship Id="rId6" Type="http://schemas.openxmlformats.org/officeDocument/2006/relationships/image" Target="../media/image63.png"/><Relationship Id="rId7" Type="http://schemas.openxmlformats.org/officeDocument/2006/relationships/image" Target="../media/image61.png"/><Relationship Id="rId8" Type="http://schemas.openxmlformats.org/officeDocument/2006/relationships/image" Target="../media/image6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hyperlink" Target="https://www.rcsdk8.net/our-programs-and-services/human-resources/volunteer" TargetMode="External"/><Relationship Id="rId5" Type="http://schemas.openxmlformats.org/officeDocument/2006/relationships/image" Target="../media/image6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6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6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png"/><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8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7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7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79.png"/><Relationship Id="rId4" Type="http://schemas.openxmlformats.org/officeDocument/2006/relationships/image" Target="../media/image74.png"/><Relationship Id="rId5" Type="http://schemas.openxmlformats.org/officeDocument/2006/relationships/image" Target="../media/image76.png"/><Relationship Id="rId6" Type="http://schemas.openxmlformats.org/officeDocument/2006/relationships/image" Target="../media/image7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png"/><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81.png"/><Relationship Id="rId4" Type="http://schemas.openxmlformats.org/officeDocument/2006/relationships/image" Target="../media/image83.png"/><Relationship Id="rId5" Type="http://schemas.openxmlformats.org/officeDocument/2006/relationships/image" Target="../media/image8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hyperlink" Target="https://www.rcsdk8.net/our-programs-and-services/human-resources/volunteer" TargetMode="External"/><Relationship Id="rId4" Type="http://schemas.openxmlformats.org/officeDocument/2006/relationships/hyperlink" Target="https://mandatedreportertraining.com/california/" TargetMode="External"/><Relationship Id="rId5" Type="http://schemas.openxmlformats.org/officeDocument/2006/relationships/hyperlink" Target="https://www.rcsdk8.net/our-programs-and-services/human-resources/volunteer"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9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6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png"/><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56.png"/><Relationship Id="rId4" Type="http://schemas.openxmlformats.org/officeDocument/2006/relationships/image" Target="../media/image93.png"/><Relationship Id="rId5" Type="http://schemas.openxmlformats.org/officeDocument/2006/relationships/image" Target="../media/image92.png"/><Relationship Id="rId6" Type="http://schemas.openxmlformats.org/officeDocument/2006/relationships/image" Target="../media/image95.png"/><Relationship Id="rId7" Type="http://schemas.openxmlformats.org/officeDocument/2006/relationships/image" Target="../media/image9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descr="image.png" id="163" name="Google Shape;163;p33"/>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164" name="Google Shape;164;p33"/>
          <p:cNvPicPr preferRelativeResize="0"/>
          <p:nvPr/>
        </p:nvPicPr>
        <p:blipFill rotWithShape="1">
          <a:blip r:embed="rId4">
            <a:alphaModFix/>
          </a:blip>
          <a:srcRect b="0" l="2809" r="0" t="0"/>
          <a:stretch/>
        </p:blipFill>
        <p:spPr>
          <a:xfrm>
            <a:off x="1167562" y="543350"/>
            <a:ext cx="6808876" cy="1327375"/>
          </a:xfrm>
          <a:prstGeom prst="rect">
            <a:avLst/>
          </a:prstGeom>
          <a:noFill/>
          <a:ln>
            <a:noFill/>
          </a:ln>
        </p:spPr>
      </p:pic>
      <p:sp>
        <p:nvSpPr>
          <p:cNvPr id="165" name="Google Shape;165;p33"/>
          <p:cNvSpPr txBox="1"/>
          <p:nvPr/>
        </p:nvSpPr>
        <p:spPr>
          <a:xfrm>
            <a:off x="2051700" y="1923772"/>
            <a:ext cx="5040600" cy="10776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lang="en" sz="2800">
                <a:solidFill>
                  <a:srgbClr val="FFFFFF"/>
                </a:solidFill>
                <a:latin typeface="Poppins ExtraBold"/>
                <a:ea typeface="Poppins ExtraBold"/>
                <a:cs typeface="Poppins ExtraBold"/>
                <a:sym typeface="Poppins ExtraBold"/>
              </a:rPr>
              <a:t>Welcome Back! </a:t>
            </a:r>
            <a:endParaRPr sz="2800">
              <a:solidFill>
                <a:srgbClr val="FFFFFF"/>
              </a:solidFill>
              <a:latin typeface="Poppins ExtraBold"/>
              <a:ea typeface="Poppins ExtraBold"/>
              <a:cs typeface="Poppins ExtraBold"/>
              <a:sym typeface="Poppins ExtraBold"/>
            </a:endParaRPr>
          </a:p>
          <a:p>
            <a:pPr indent="0" lvl="0" marL="0" marR="0" rtl="0" algn="ctr">
              <a:lnSpc>
                <a:spcPct val="150000"/>
              </a:lnSpc>
              <a:spcBef>
                <a:spcPts val="0"/>
              </a:spcBef>
              <a:spcAft>
                <a:spcPts val="0"/>
              </a:spcAft>
              <a:buNone/>
            </a:pPr>
            <a:r>
              <a:rPr lang="en" sz="2800">
                <a:solidFill>
                  <a:srgbClr val="FFFFFF"/>
                </a:solidFill>
                <a:latin typeface="Poppins ExtraBold"/>
                <a:ea typeface="Poppins ExtraBold"/>
                <a:cs typeface="Poppins ExtraBold"/>
                <a:sym typeface="Poppins ExtraBold"/>
              </a:rPr>
              <a:t>September 1, 2026</a:t>
            </a:r>
            <a:endParaRPr sz="2800">
              <a:solidFill>
                <a:srgbClr val="FFFFFF"/>
              </a:solidFill>
              <a:latin typeface="Poppins ExtraBold"/>
              <a:ea typeface="Poppins ExtraBold"/>
              <a:cs typeface="Poppins ExtraBold"/>
              <a:sym typeface="Poppins ExtraBold"/>
            </a:endParaRPr>
          </a:p>
        </p:txBody>
      </p:sp>
      <p:pic>
        <p:nvPicPr>
          <p:cNvPr id="166" name="Google Shape;166;p33" title="image0-cmyk.png"/>
          <p:cNvPicPr preferRelativeResize="0"/>
          <p:nvPr/>
        </p:nvPicPr>
        <p:blipFill>
          <a:blip r:embed="rId5">
            <a:alphaModFix/>
          </a:blip>
          <a:stretch>
            <a:fillRect/>
          </a:stretch>
        </p:blipFill>
        <p:spPr>
          <a:xfrm>
            <a:off x="3795700" y="3206725"/>
            <a:ext cx="1552599" cy="1552624"/>
          </a:xfrm>
          <a:prstGeom prst="rect">
            <a:avLst/>
          </a:prstGeom>
          <a:noFill/>
          <a:ln>
            <a:noFill/>
          </a:ln>
        </p:spPr>
      </p:pic>
      <p:sp>
        <p:nvSpPr>
          <p:cNvPr id="167" name="Google Shape;167;p33"/>
          <p:cNvSpPr/>
          <p:nvPr/>
        </p:nvSpPr>
        <p:spPr>
          <a:xfrm>
            <a:off x="-4200" y="4910050"/>
            <a:ext cx="9152400" cy="2334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3"/>
          <p:cNvSpPr txBox="1"/>
          <p:nvPr/>
        </p:nvSpPr>
        <p:spPr>
          <a:xfrm>
            <a:off x="6451200" y="4837200"/>
            <a:ext cx="2180400" cy="433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200">
                <a:solidFill>
                  <a:srgbClr val="4DBCED"/>
                </a:solidFill>
              </a:rPr>
              <a:t>✉</a:t>
            </a:r>
            <a:r>
              <a:rPr lang="en" sz="1200">
                <a:solidFill>
                  <a:srgbClr val="0C4482"/>
                </a:solidFill>
              </a:rPr>
              <a:t> info@roycloudpto.com</a:t>
            </a:r>
            <a:endParaRPr sz="1200">
              <a:solidFill>
                <a:srgbClr val="595959"/>
              </a:solidFill>
            </a:endParaRPr>
          </a:p>
        </p:txBody>
      </p:sp>
      <p:sp>
        <p:nvSpPr>
          <p:cNvPr id="169" name="Google Shape;169;p33"/>
          <p:cNvSpPr txBox="1"/>
          <p:nvPr/>
        </p:nvSpPr>
        <p:spPr>
          <a:xfrm>
            <a:off x="153225" y="4837200"/>
            <a:ext cx="2090400" cy="433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200">
                <a:solidFill>
                  <a:srgbClr val="0C4482"/>
                </a:solidFill>
              </a:rPr>
              <a:t>🌐</a:t>
            </a:r>
            <a:r>
              <a:rPr lang="en" sz="1200">
                <a:solidFill>
                  <a:srgbClr val="0C4482"/>
                </a:solidFill>
              </a:rPr>
              <a:t> www.roycloudpto.com</a:t>
            </a:r>
            <a:endParaRPr sz="1200">
              <a:solidFill>
                <a:srgbClr val="595959"/>
              </a:solidFill>
            </a:endParaRPr>
          </a:p>
        </p:txBody>
      </p:sp>
      <p:sp>
        <p:nvSpPr>
          <p:cNvPr id="170" name="Google Shape;170;p33"/>
          <p:cNvSpPr txBox="1"/>
          <p:nvPr/>
        </p:nvSpPr>
        <p:spPr>
          <a:xfrm>
            <a:off x="2984581" y="4942138"/>
            <a:ext cx="3271800" cy="1692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 sz="1100" u="none" cap="none" strike="noStrike">
                <a:solidFill>
                  <a:srgbClr val="FFFFFF"/>
                </a:solidFill>
                <a:latin typeface="Inter"/>
                <a:ea typeface="Inter"/>
                <a:cs typeface="Inter"/>
                <a:sym typeface="Inter"/>
              </a:rPr>
              <a:t>Connect with Roy Cloud PTO:</a:t>
            </a:r>
            <a:endParaRPr sz="11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3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200">
                <a:solidFill>
                  <a:srgbClr val="0C4482"/>
                </a:solidFill>
                <a:latin typeface="Poppins"/>
                <a:ea typeface="Poppins"/>
                <a:cs typeface="Poppins"/>
                <a:sym typeface="Poppins"/>
              </a:rPr>
              <a:t>Agenda</a:t>
            </a:r>
            <a:endParaRPr b="1" sz="2200">
              <a:solidFill>
                <a:srgbClr val="0C4482"/>
              </a:solidFill>
              <a:latin typeface="Poppins"/>
              <a:ea typeface="Poppins"/>
              <a:cs typeface="Poppins"/>
              <a:sym typeface="Poppins"/>
            </a:endParaRPr>
          </a:p>
        </p:txBody>
      </p:sp>
      <p:sp>
        <p:nvSpPr>
          <p:cNvPr id="176" name="Google Shape;176;p34"/>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7" name="Google Shape;177;p34"/>
          <p:cNvPicPr preferRelativeResize="0"/>
          <p:nvPr/>
        </p:nvPicPr>
        <p:blipFill rotWithShape="1">
          <a:blip r:embed="rId3">
            <a:alphaModFix/>
          </a:blip>
          <a:srcRect b="0" l="2809" r="0" t="0"/>
          <a:stretch/>
        </p:blipFill>
        <p:spPr>
          <a:xfrm>
            <a:off x="6566325" y="4551225"/>
            <a:ext cx="2434876" cy="474675"/>
          </a:xfrm>
          <a:prstGeom prst="rect">
            <a:avLst/>
          </a:prstGeom>
          <a:noFill/>
          <a:ln>
            <a:noFill/>
          </a:ln>
        </p:spPr>
      </p:pic>
      <p:sp>
        <p:nvSpPr>
          <p:cNvPr id="178" name="Google Shape;178;p34"/>
          <p:cNvSpPr txBox="1"/>
          <p:nvPr>
            <p:ph idx="1" type="body"/>
          </p:nvPr>
        </p:nvSpPr>
        <p:spPr>
          <a:xfrm>
            <a:off x="363625" y="1017725"/>
            <a:ext cx="8408100" cy="36996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None/>
            </a:pPr>
            <a:r>
              <a:rPr lang="en" sz="1700">
                <a:latin typeface="Poppins"/>
                <a:ea typeface="Poppins"/>
                <a:cs typeface="Poppins"/>
                <a:sym typeface="Poppins"/>
              </a:rPr>
              <a:t>Welcome &amp; Introductions - PTO Overview			5 min</a:t>
            </a:r>
            <a:endParaRPr sz="1700">
              <a:latin typeface="Poppins"/>
              <a:ea typeface="Poppins"/>
              <a:cs typeface="Poppins"/>
              <a:sym typeface="Poppins"/>
            </a:endParaRPr>
          </a:p>
          <a:p>
            <a:pPr indent="0" lvl="0" marL="0" rtl="0" algn="l">
              <a:lnSpc>
                <a:spcPct val="100000"/>
              </a:lnSpc>
              <a:spcBef>
                <a:spcPts val="1400"/>
              </a:spcBef>
              <a:spcAft>
                <a:spcPts val="0"/>
              </a:spcAft>
              <a:buNone/>
            </a:pPr>
            <a:r>
              <a:rPr lang="en" sz="1700">
                <a:latin typeface="Poppins"/>
                <a:ea typeface="Poppins"/>
                <a:cs typeface="Poppins"/>
                <a:sym typeface="Poppins"/>
              </a:rPr>
              <a:t>Fundraising Update 								5 min</a:t>
            </a:r>
            <a:endParaRPr sz="1700">
              <a:latin typeface="Poppins"/>
              <a:ea typeface="Poppins"/>
              <a:cs typeface="Poppins"/>
              <a:sym typeface="Poppins"/>
            </a:endParaRPr>
          </a:p>
          <a:p>
            <a:pPr indent="0" lvl="0" marL="0" rtl="0" algn="l">
              <a:lnSpc>
                <a:spcPct val="100000"/>
              </a:lnSpc>
              <a:spcBef>
                <a:spcPts val="1400"/>
              </a:spcBef>
              <a:spcAft>
                <a:spcPts val="0"/>
              </a:spcAft>
              <a:buClr>
                <a:schemeClr val="dk1"/>
              </a:buClr>
              <a:buSzPts val="1100"/>
              <a:buFont typeface="Arial"/>
              <a:buNone/>
            </a:pPr>
            <a:r>
              <a:rPr lang="en" sz="1700">
                <a:latin typeface="Poppins"/>
                <a:ea typeface="Poppins"/>
                <a:cs typeface="Poppins"/>
                <a:sym typeface="Poppins"/>
              </a:rPr>
              <a:t>Programs Update								2 min</a:t>
            </a:r>
            <a:endParaRPr sz="1700">
              <a:latin typeface="Poppins"/>
              <a:ea typeface="Poppins"/>
              <a:cs typeface="Poppins"/>
              <a:sym typeface="Poppins"/>
            </a:endParaRPr>
          </a:p>
          <a:p>
            <a:pPr indent="0" lvl="0" marL="0" rtl="0" algn="l">
              <a:lnSpc>
                <a:spcPct val="100000"/>
              </a:lnSpc>
              <a:spcBef>
                <a:spcPts val="1400"/>
              </a:spcBef>
              <a:spcAft>
                <a:spcPts val="0"/>
              </a:spcAft>
              <a:buClr>
                <a:schemeClr val="dk1"/>
              </a:buClr>
              <a:buSzPts val="1100"/>
              <a:buFont typeface="Arial"/>
              <a:buNone/>
            </a:pPr>
            <a:r>
              <a:rPr lang="en" sz="1700">
                <a:latin typeface="Poppins"/>
                <a:ea typeface="Poppins"/>
                <a:cs typeface="Poppins"/>
                <a:sym typeface="Poppins"/>
              </a:rPr>
              <a:t>Guest Speaker:  Each Green Corner				10 min</a:t>
            </a:r>
            <a:endParaRPr sz="1700">
              <a:latin typeface="Poppins"/>
              <a:ea typeface="Poppins"/>
              <a:cs typeface="Poppins"/>
              <a:sym typeface="Poppins"/>
            </a:endParaRPr>
          </a:p>
          <a:p>
            <a:pPr indent="0" lvl="0" marL="0" rtl="0" algn="l">
              <a:lnSpc>
                <a:spcPct val="100000"/>
              </a:lnSpc>
              <a:spcBef>
                <a:spcPts val="1400"/>
              </a:spcBef>
              <a:spcAft>
                <a:spcPts val="0"/>
              </a:spcAft>
              <a:buNone/>
            </a:pPr>
            <a:r>
              <a:rPr lang="en" sz="1700">
                <a:latin typeface="Poppins"/>
                <a:ea typeface="Poppins"/>
                <a:cs typeface="Poppins"/>
                <a:sym typeface="Poppins"/>
              </a:rPr>
              <a:t>Upcoming Events &amp; Activities						2 min</a:t>
            </a:r>
            <a:endParaRPr sz="1700">
              <a:latin typeface="Poppins"/>
              <a:ea typeface="Poppins"/>
              <a:cs typeface="Poppins"/>
              <a:sym typeface="Poppins"/>
            </a:endParaRPr>
          </a:p>
          <a:p>
            <a:pPr indent="0" lvl="0" marL="0" rtl="0" algn="l">
              <a:lnSpc>
                <a:spcPct val="100000"/>
              </a:lnSpc>
              <a:spcBef>
                <a:spcPts val="1400"/>
              </a:spcBef>
              <a:spcAft>
                <a:spcPts val="0"/>
              </a:spcAft>
              <a:buNone/>
            </a:pPr>
            <a:r>
              <a:rPr lang="en" sz="1700">
                <a:latin typeface="Poppins"/>
                <a:ea typeface="Poppins"/>
                <a:cs typeface="Poppins"/>
                <a:sym typeface="Poppins"/>
              </a:rPr>
              <a:t>Volunteer Opportunities							2 min</a:t>
            </a:r>
            <a:endParaRPr sz="1700">
              <a:latin typeface="Poppins"/>
              <a:ea typeface="Poppins"/>
              <a:cs typeface="Poppins"/>
              <a:sym typeface="Poppins"/>
            </a:endParaRPr>
          </a:p>
          <a:p>
            <a:pPr indent="0" lvl="0" marL="0" rtl="0" algn="l">
              <a:lnSpc>
                <a:spcPct val="100000"/>
              </a:lnSpc>
              <a:spcBef>
                <a:spcPts val="1400"/>
              </a:spcBef>
              <a:spcAft>
                <a:spcPts val="0"/>
              </a:spcAft>
              <a:buClr>
                <a:schemeClr val="dk1"/>
              </a:buClr>
              <a:buSzPts val="1100"/>
              <a:buFont typeface="Arial"/>
              <a:buNone/>
            </a:pPr>
            <a:r>
              <a:rPr lang="en" sz="1700">
                <a:latin typeface="Poppins"/>
                <a:ea typeface="Poppins"/>
                <a:cs typeface="Poppins"/>
                <a:sym typeface="Poppins"/>
              </a:rPr>
              <a:t>Treasurer - Budget Discussion					10 min</a:t>
            </a:r>
            <a:endParaRPr sz="1700">
              <a:latin typeface="Poppins"/>
              <a:ea typeface="Poppins"/>
              <a:cs typeface="Poppins"/>
              <a:sym typeface="Poppins"/>
            </a:endParaRPr>
          </a:p>
          <a:p>
            <a:pPr indent="0" lvl="0" marL="0" rtl="0" algn="l">
              <a:lnSpc>
                <a:spcPct val="100000"/>
              </a:lnSpc>
              <a:spcBef>
                <a:spcPts val="1400"/>
              </a:spcBef>
              <a:spcAft>
                <a:spcPts val="0"/>
              </a:spcAft>
              <a:buClr>
                <a:schemeClr val="dk1"/>
              </a:buClr>
              <a:buSzPts val="1100"/>
              <a:buFont typeface="Arial"/>
              <a:buNone/>
            </a:pPr>
            <a:r>
              <a:rPr lang="en" sz="1700">
                <a:latin typeface="Poppins"/>
                <a:ea typeface="Poppins"/>
                <a:cs typeface="Poppins"/>
                <a:sym typeface="Poppins"/>
              </a:rPr>
              <a:t>Discussion with the Principal						10 min</a:t>
            </a:r>
            <a:endParaRPr sz="1700">
              <a:latin typeface="Poppins"/>
              <a:ea typeface="Poppins"/>
              <a:cs typeface="Poppins"/>
              <a:sym typeface="Poppins"/>
            </a:endParaRPr>
          </a:p>
          <a:p>
            <a:pPr indent="0" lvl="0" marL="0" rtl="0" algn="l">
              <a:lnSpc>
                <a:spcPct val="100000"/>
              </a:lnSpc>
              <a:spcBef>
                <a:spcPts val="1400"/>
              </a:spcBef>
              <a:spcAft>
                <a:spcPts val="1400"/>
              </a:spcAft>
              <a:buNone/>
            </a:pPr>
            <a:r>
              <a:rPr lang="en" sz="1700">
                <a:latin typeface="Poppins"/>
                <a:ea typeface="Poppins"/>
                <a:cs typeface="Poppins"/>
                <a:sym typeface="Poppins"/>
              </a:rPr>
              <a:t>Q &amp; A											5 min</a:t>
            </a:r>
            <a:endParaRPr sz="1500">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200">
                <a:solidFill>
                  <a:srgbClr val="0C4482"/>
                </a:solidFill>
                <a:latin typeface="Poppins"/>
                <a:ea typeface="Poppins"/>
                <a:cs typeface="Poppins"/>
                <a:sym typeface="Poppins"/>
              </a:rPr>
              <a:t>Meet Our Officers</a:t>
            </a:r>
            <a:endParaRPr b="1" sz="2200">
              <a:solidFill>
                <a:srgbClr val="0C4482"/>
              </a:solidFill>
              <a:latin typeface="Poppins"/>
              <a:ea typeface="Poppins"/>
              <a:cs typeface="Poppins"/>
              <a:sym typeface="Poppins"/>
            </a:endParaRPr>
          </a:p>
        </p:txBody>
      </p:sp>
      <p:pic>
        <p:nvPicPr>
          <p:cNvPr id="184" name="Google Shape;184;p35"/>
          <p:cNvPicPr preferRelativeResize="0"/>
          <p:nvPr/>
        </p:nvPicPr>
        <p:blipFill>
          <a:blip r:embed="rId3">
            <a:alphaModFix/>
          </a:blip>
          <a:stretch>
            <a:fillRect/>
          </a:stretch>
        </p:blipFill>
        <p:spPr>
          <a:xfrm>
            <a:off x="2953988" y="934113"/>
            <a:ext cx="1143000" cy="1143000"/>
          </a:xfrm>
          <a:prstGeom prst="rect">
            <a:avLst/>
          </a:prstGeom>
          <a:noFill/>
          <a:ln>
            <a:noFill/>
          </a:ln>
        </p:spPr>
      </p:pic>
      <p:sp>
        <p:nvSpPr>
          <p:cNvPr id="185" name="Google Shape;185;p35"/>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6" name="Google Shape;186;p35"/>
          <p:cNvPicPr preferRelativeResize="0"/>
          <p:nvPr/>
        </p:nvPicPr>
        <p:blipFill rotWithShape="1">
          <a:blip r:embed="rId4">
            <a:alphaModFix/>
          </a:blip>
          <a:srcRect b="0" l="2809" r="0" t="0"/>
          <a:stretch/>
        </p:blipFill>
        <p:spPr>
          <a:xfrm>
            <a:off x="6709000" y="4659625"/>
            <a:ext cx="2434876" cy="474675"/>
          </a:xfrm>
          <a:prstGeom prst="rect">
            <a:avLst/>
          </a:prstGeom>
          <a:noFill/>
          <a:ln>
            <a:noFill/>
          </a:ln>
        </p:spPr>
      </p:pic>
      <p:sp>
        <p:nvSpPr>
          <p:cNvPr id="187" name="Google Shape;187;p35"/>
          <p:cNvSpPr txBox="1"/>
          <p:nvPr/>
        </p:nvSpPr>
        <p:spPr>
          <a:xfrm>
            <a:off x="5738825" y="574625"/>
            <a:ext cx="15246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rgbClr val="39669F"/>
                </a:solidFill>
                <a:latin typeface="Josefin Sans"/>
                <a:ea typeface="Josefin Sans"/>
                <a:cs typeface="Josefin Sans"/>
                <a:sym typeface="Josefin Sans"/>
              </a:rPr>
              <a:t>President </a:t>
            </a:r>
            <a:endParaRPr sz="1800">
              <a:solidFill>
                <a:srgbClr val="39669F"/>
              </a:solidFill>
              <a:latin typeface="Josefin Sans"/>
              <a:ea typeface="Josefin Sans"/>
              <a:cs typeface="Josefin Sans"/>
              <a:sym typeface="Josefin Sans"/>
            </a:endParaRPr>
          </a:p>
          <a:p>
            <a:pPr indent="0" lvl="0" marL="0" rtl="0" algn="ctr">
              <a:spcBef>
                <a:spcPts val="0"/>
              </a:spcBef>
              <a:spcAft>
                <a:spcPts val="0"/>
              </a:spcAft>
              <a:buNone/>
            </a:pPr>
            <a:r>
              <a:rPr lang="en" sz="1600">
                <a:solidFill>
                  <a:srgbClr val="39669F"/>
                </a:solidFill>
                <a:latin typeface="Josefin Sans"/>
                <a:ea typeface="Josefin Sans"/>
                <a:cs typeface="Josefin Sans"/>
                <a:sym typeface="Josefin Sans"/>
              </a:rPr>
              <a:t>Julie Costello</a:t>
            </a:r>
            <a:endParaRPr sz="1600">
              <a:solidFill>
                <a:srgbClr val="39669F"/>
              </a:solidFill>
              <a:latin typeface="Josefin Sans"/>
              <a:ea typeface="Josefin Sans"/>
              <a:cs typeface="Josefin Sans"/>
              <a:sym typeface="Josefin Sans"/>
            </a:endParaRPr>
          </a:p>
        </p:txBody>
      </p:sp>
      <p:sp>
        <p:nvSpPr>
          <p:cNvPr id="188" name="Google Shape;188;p35"/>
          <p:cNvSpPr txBox="1"/>
          <p:nvPr/>
        </p:nvSpPr>
        <p:spPr>
          <a:xfrm>
            <a:off x="6923376" y="1678475"/>
            <a:ext cx="2012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rgbClr val="39669F"/>
                </a:solidFill>
                <a:latin typeface="Josefin Sans"/>
                <a:ea typeface="Josefin Sans"/>
                <a:cs typeface="Josefin Sans"/>
                <a:sym typeface="Josefin Sans"/>
              </a:rPr>
              <a:t>Vice President</a:t>
            </a:r>
            <a:endParaRPr sz="1800">
              <a:solidFill>
                <a:srgbClr val="39669F"/>
              </a:solidFill>
              <a:latin typeface="Josefin Sans"/>
              <a:ea typeface="Josefin Sans"/>
              <a:cs typeface="Josefin Sans"/>
              <a:sym typeface="Josefin Sans"/>
            </a:endParaRPr>
          </a:p>
          <a:p>
            <a:pPr indent="0" lvl="0" marL="0" rtl="0" algn="ctr">
              <a:spcBef>
                <a:spcPts val="0"/>
              </a:spcBef>
              <a:spcAft>
                <a:spcPts val="0"/>
              </a:spcAft>
              <a:buNone/>
            </a:pPr>
            <a:r>
              <a:rPr lang="en" sz="1600">
                <a:solidFill>
                  <a:srgbClr val="39669F"/>
                </a:solidFill>
                <a:latin typeface="Josefin Sans"/>
                <a:ea typeface="Josefin Sans"/>
                <a:cs typeface="Josefin Sans"/>
                <a:sym typeface="Josefin Sans"/>
              </a:rPr>
              <a:t>Kelsey Chambers</a:t>
            </a:r>
            <a:endParaRPr sz="1600">
              <a:solidFill>
                <a:srgbClr val="39669F"/>
              </a:solidFill>
              <a:latin typeface="Josefin Sans"/>
              <a:ea typeface="Josefin Sans"/>
              <a:cs typeface="Josefin Sans"/>
              <a:sym typeface="Josefin Sans"/>
            </a:endParaRPr>
          </a:p>
        </p:txBody>
      </p:sp>
      <p:sp>
        <p:nvSpPr>
          <p:cNvPr id="189" name="Google Shape;189;p35"/>
          <p:cNvSpPr txBox="1"/>
          <p:nvPr/>
        </p:nvSpPr>
        <p:spPr>
          <a:xfrm>
            <a:off x="1237479" y="1017725"/>
            <a:ext cx="17832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rgbClr val="39669F"/>
                </a:solidFill>
                <a:latin typeface="Josefin Sans"/>
                <a:ea typeface="Josefin Sans"/>
                <a:cs typeface="Josefin Sans"/>
                <a:sym typeface="Josefin Sans"/>
              </a:rPr>
              <a:t>Treasurer</a:t>
            </a:r>
            <a:endParaRPr sz="1800">
              <a:solidFill>
                <a:srgbClr val="39669F"/>
              </a:solidFill>
              <a:latin typeface="Josefin Sans"/>
              <a:ea typeface="Josefin Sans"/>
              <a:cs typeface="Josefin Sans"/>
              <a:sym typeface="Josefin Sans"/>
            </a:endParaRPr>
          </a:p>
          <a:p>
            <a:pPr indent="0" lvl="0" marL="0" rtl="0" algn="ctr">
              <a:spcBef>
                <a:spcPts val="0"/>
              </a:spcBef>
              <a:spcAft>
                <a:spcPts val="0"/>
              </a:spcAft>
              <a:buNone/>
            </a:pPr>
            <a:r>
              <a:rPr lang="en" sz="1600">
                <a:solidFill>
                  <a:srgbClr val="39669F"/>
                </a:solidFill>
                <a:latin typeface="Josefin Sans"/>
                <a:ea typeface="Josefin Sans"/>
                <a:cs typeface="Josefin Sans"/>
                <a:sym typeface="Josefin Sans"/>
              </a:rPr>
              <a:t>Leanna Staben</a:t>
            </a:r>
            <a:endParaRPr sz="1600">
              <a:solidFill>
                <a:srgbClr val="39669F"/>
              </a:solidFill>
              <a:latin typeface="Josefin Sans"/>
              <a:ea typeface="Josefin Sans"/>
              <a:cs typeface="Josefin Sans"/>
              <a:sym typeface="Josefin Sans"/>
            </a:endParaRPr>
          </a:p>
        </p:txBody>
      </p:sp>
      <p:sp>
        <p:nvSpPr>
          <p:cNvPr id="190" name="Google Shape;190;p35"/>
          <p:cNvSpPr txBox="1"/>
          <p:nvPr/>
        </p:nvSpPr>
        <p:spPr>
          <a:xfrm>
            <a:off x="510679" y="4287950"/>
            <a:ext cx="19641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rgbClr val="39669F"/>
                </a:solidFill>
                <a:latin typeface="Josefin Sans"/>
                <a:ea typeface="Josefin Sans"/>
                <a:cs typeface="Josefin Sans"/>
                <a:sym typeface="Josefin Sans"/>
              </a:rPr>
              <a:t>Communications</a:t>
            </a:r>
            <a:endParaRPr sz="1800">
              <a:solidFill>
                <a:srgbClr val="39669F"/>
              </a:solidFill>
              <a:latin typeface="Josefin Sans"/>
              <a:ea typeface="Josefin Sans"/>
              <a:cs typeface="Josefin Sans"/>
              <a:sym typeface="Josefin Sans"/>
            </a:endParaRPr>
          </a:p>
          <a:p>
            <a:pPr indent="0" lvl="0" marL="0" rtl="0" algn="ctr">
              <a:spcBef>
                <a:spcPts val="0"/>
              </a:spcBef>
              <a:spcAft>
                <a:spcPts val="0"/>
              </a:spcAft>
              <a:buNone/>
            </a:pPr>
            <a:r>
              <a:rPr lang="en" sz="1600">
                <a:solidFill>
                  <a:srgbClr val="39669F"/>
                </a:solidFill>
                <a:latin typeface="Josefin Sans"/>
                <a:ea typeface="Josefin Sans"/>
                <a:cs typeface="Josefin Sans"/>
                <a:sym typeface="Josefin Sans"/>
              </a:rPr>
              <a:t>Allison Yates</a:t>
            </a:r>
            <a:endParaRPr sz="1600">
              <a:solidFill>
                <a:srgbClr val="39669F"/>
              </a:solidFill>
              <a:latin typeface="Josefin Sans"/>
              <a:ea typeface="Josefin Sans"/>
              <a:cs typeface="Josefin Sans"/>
              <a:sym typeface="Josefin Sans"/>
            </a:endParaRPr>
          </a:p>
        </p:txBody>
      </p:sp>
      <p:sp>
        <p:nvSpPr>
          <p:cNvPr id="191" name="Google Shape;191;p35"/>
          <p:cNvSpPr txBox="1"/>
          <p:nvPr/>
        </p:nvSpPr>
        <p:spPr>
          <a:xfrm>
            <a:off x="7311225" y="2864550"/>
            <a:ext cx="15246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rgbClr val="39669F"/>
                </a:solidFill>
                <a:latin typeface="Josefin Sans"/>
                <a:ea typeface="Josefin Sans"/>
                <a:cs typeface="Josefin Sans"/>
                <a:sym typeface="Josefin Sans"/>
              </a:rPr>
              <a:t>Fundraising</a:t>
            </a:r>
            <a:endParaRPr sz="1800">
              <a:solidFill>
                <a:srgbClr val="39669F"/>
              </a:solidFill>
              <a:latin typeface="Josefin Sans"/>
              <a:ea typeface="Josefin Sans"/>
              <a:cs typeface="Josefin Sans"/>
              <a:sym typeface="Josefin Sans"/>
            </a:endParaRPr>
          </a:p>
          <a:p>
            <a:pPr indent="0" lvl="0" marL="0" rtl="0" algn="ctr">
              <a:spcBef>
                <a:spcPts val="0"/>
              </a:spcBef>
              <a:spcAft>
                <a:spcPts val="0"/>
              </a:spcAft>
              <a:buNone/>
            </a:pPr>
            <a:r>
              <a:rPr lang="en" sz="1600">
                <a:solidFill>
                  <a:srgbClr val="39669F"/>
                </a:solidFill>
                <a:latin typeface="Josefin Sans"/>
                <a:ea typeface="Josefin Sans"/>
                <a:cs typeface="Josefin Sans"/>
                <a:sym typeface="Josefin Sans"/>
              </a:rPr>
              <a:t>Erin Levins</a:t>
            </a:r>
            <a:endParaRPr sz="1600">
              <a:solidFill>
                <a:srgbClr val="39669F"/>
              </a:solidFill>
              <a:latin typeface="Josefin Sans"/>
              <a:ea typeface="Josefin Sans"/>
              <a:cs typeface="Josefin Sans"/>
              <a:sym typeface="Josefin Sans"/>
            </a:endParaRPr>
          </a:p>
        </p:txBody>
      </p:sp>
      <p:sp>
        <p:nvSpPr>
          <p:cNvPr id="192" name="Google Shape;192;p35"/>
          <p:cNvSpPr txBox="1"/>
          <p:nvPr/>
        </p:nvSpPr>
        <p:spPr>
          <a:xfrm>
            <a:off x="135150" y="3329225"/>
            <a:ext cx="19641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rgbClr val="39669F"/>
                </a:solidFill>
                <a:latin typeface="Josefin Sans"/>
                <a:ea typeface="Josefin Sans"/>
                <a:cs typeface="Josefin Sans"/>
                <a:sym typeface="Josefin Sans"/>
              </a:rPr>
              <a:t>Parliamentarian</a:t>
            </a:r>
            <a:endParaRPr sz="1800">
              <a:solidFill>
                <a:srgbClr val="39669F"/>
              </a:solidFill>
              <a:latin typeface="Josefin Sans"/>
              <a:ea typeface="Josefin Sans"/>
              <a:cs typeface="Josefin Sans"/>
              <a:sym typeface="Josefin Sans"/>
            </a:endParaRPr>
          </a:p>
          <a:p>
            <a:pPr indent="0" lvl="0" marL="0" rtl="0" algn="ctr">
              <a:spcBef>
                <a:spcPts val="0"/>
              </a:spcBef>
              <a:spcAft>
                <a:spcPts val="0"/>
              </a:spcAft>
              <a:buNone/>
            </a:pPr>
            <a:r>
              <a:rPr lang="en" sz="1600">
                <a:solidFill>
                  <a:srgbClr val="39669F"/>
                </a:solidFill>
                <a:latin typeface="Josefin Sans"/>
                <a:ea typeface="Josefin Sans"/>
                <a:cs typeface="Josefin Sans"/>
                <a:sym typeface="Josefin Sans"/>
              </a:rPr>
              <a:t>Christina Kennedy</a:t>
            </a:r>
            <a:endParaRPr sz="1600">
              <a:solidFill>
                <a:srgbClr val="39669F"/>
              </a:solidFill>
              <a:latin typeface="Josefin Sans"/>
              <a:ea typeface="Josefin Sans"/>
              <a:cs typeface="Josefin Sans"/>
              <a:sym typeface="Josefin Sans"/>
            </a:endParaRPr>
          </a:p>
        </p:txBody>
      </p:sp>
      <p:sp>
        <p:nvSpPr>
          <p:cNvPr id="193" name="Google Shape;193;p35"/>
          <p:cNvSpPr txBox="1"/>
          <p:nvPr/>
        </p:nvSpPr>
        <p:spPr>
          <a:xfrm>
            <a:off x="6479050" y="4035350"/>
            <a:ext cx="18336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rgbClr val="39669F"/>
                </a:solidFill>
                <a:latin typeface="Josefin Sans"/>
                <a:ea typeface="Josefin Sans"/>
                <a:cs typeface="Josefin Sans"/>
                <a:sym typeface="Josefin Sans"/>
              </a:rPr>
              <a:t>Programs</a:t>
            </a:r>
            <a:endParaRPr sz="1800">
              <a:solidFill>
                <a:srgbClr val="39669F"/>
              </a:solidFill>
              <a:latin typeface="Josefin Sans"/>
              <a:ea typeface="Josefin Sans"/>
              <a:cs typeface="Josefin Sans"/>
              <a:sym typeface="Josefin Sans"/>
            </a:endParaRPr>
          </a:p>
          <a:p>
            <a:pPr indent="0" lvl="0" marL="0" rtl="0" algn="ctr">
              <a:spcBef>
                <a:spcPts val="0"/>
              </a:spcBef>
              <a:spcAft>
                <a:spcPts val="0"/>
              </a:spcAft>
              <a:buNone/>
            </a:pPr>
            <a:r>
              <a:rPr lang="en" sz="1600">
                <a:solidFill>
                  <a:srgbClr val="39669F"/>
                </a:solidFill>
                <a:latin typeface="Josefin Sans"/>
                <a:ea typeface="Josefin Sans"/>
                <a:cs typeface="Josefin Sans"/>
                <a:sym typeface="Josefin Sans"/>
              </a:rPr>
              <a:t>Kayla Gupta</a:t>
            </a:r>
            <a:endParaRPr sz="1600">
              <a:solidFill>
                <a:srgbClr val="39669F"/>
              </a:solidFill>
              <a:latin typeface="Josefin Sans"/>
              <a:ea typeface="Josefin Sans"/>
              <a:cs typeface="Josefin Sans"/>
              <a:sym typeface="Josefin Sans"/>
            </a:endParaRPr>
          </a:p>
        </p:txBody>
      </p:sp>
      <p:sp>
        <p:nvSpPr>
          <p:cNvPr id="194" name="Google Shape;194;p35"/>
          <p:cNvSpPr txBox="1"/>
          <p:nvPr/>
        </p:nvSpPr>
        <p:spPr>
          <a:xfrm>
            <a:off x="135150" y="1863925"/>
            <a:ext cx="16662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rgbClr val="39669F"/>
                </a:solidFill>
                <a:latin typeface="Josefin Sans"/>
                <a:ea typeface="Josefin Sans"/>
                <a:cs typeface="Josefin Sans"/>
                <a:sym typeface="Josefin Sans"/>
              </a:rPr>
              <a:t>Secretary</a:t>
            </a:r>
            <a:endParaRPr sz="1800">
              <a:solidFill>
                <a:srgbClr val="39669F"/>
              </a:solidFill>
              <a:latin typeface="Josefin Sans"/>
              <a:ea typeface="Josefin Sans"/>
              <a:cs typeface="Josefin Sans"/>
              <a:sym typeface="Josefin Sans"/>
            </a:endParaRPr>
          </a:p>
          <a:p>
            <a:pPr indent="0" lvl="0" marL="0" rtl="0" algn="ctr">
              <a:spcBef>
                <a:spcPts val="0"/>
              </a:spcBef>
              <a:spcAft>
                <a:spcPts val="0"/>
              </a:spcAft>
              <a:buNone/>
            </a:pPr>
            <a:r>
              <a:rPr lang="en" sz="1600">
                <a:solidFill>
                  <a:srgbClr val="39669F"/>
                </a:solidFill>
                <a:latin typeface="Josefin Sans"/>
                <a:ea typeface="Josefin Sans"/>
                <a:cs typeface="Josefin Sans"/>
                <a:sym typeface="Josefin Sans"/>
              </a:rPr>
              <a:t>Kali Quinlan</a:t>
            </a:r>
            <a:endParaRPr sz="1600">
              <a:solidFill>
                <a:srgbClr val="39669F"/>
              </a:solidFill>
              <a:latin typeface="Josefin Sans"/>
              <a:ea typeface="Josefin Sans"/>
              <a:cs typeface="Josefin Sans"/>
              <a:sym typeface="Josefin Sans"/>
            </a:endParaRPr>
          </a:p>
        </p:txBody>
      </p:sp>
      <p:pic>
        <p:nvPicPr>
          <p:cNvPr id="195" name="Google Shape;195;p35"/>
          <p:cNvPicPr preferRelativeResize="0"/>
          <p:nvPr/>
        </p:nvPicPr>
        <p:blipFill>
          <a:blip r:embed="rId5">
            <a:alphaModFix/>
          </a:blip>
          <a:stretch>
            <a:fillRect/>
          </a:stretch>
        </p:blipFill>
        <p:spPr>
          <a:xfrm>
            <a:off x="1853075" y="1678473"/>
            <a:ext cx="1242600" cy="1242600"/>
          </a:xfrm>
          <a:prstGeom prst="rect">
            <a:avLst/>
          </a:prstGeom>
          <a:noFill/>
          <a:ln>
            <a:noFill/>
          </a:ln>
        </p:spPr>
      </p:pic>
      <p:pic>
        <p:nvPicPr>
          <p:cNvPr id="196" name="Google Shape;196;p35"/>
          <p:cNvPicPr preferRelativeResize="0"/>
          <p:nvPr/>
        </p:nvPicPr>
        <p:blipFill>
          <a:blip r:embed="rId6">
            <a:alphaModFix/>
          </a:blip>
          <a:stretch>
            <a:fillRect/>
          </a:stretch>
        </p:blipFill>
        <p:spPr>
          <a:xfrm>
            <a:off x="4652111" y="656733"/>
            <a:ext cx="1185300" cy="1185300"/>
          </a:xfrm>
          <a:prstGeom prst="rect">
            <a:avLst/>
          </a:prstGeom>
          <a:noFill/>
          <a:ln>
            <a:noFill/>
          </a:ln>
        </p:spPr>
      </p:pic>
      <p:pic>
        <p:nvPicPr>
          <p:cNvPr id="197" name="Google Shape;197;p35"/>
          <p:cNvPicPr preferRelativeResize="0"/>
          <p:nvPr/>
        </p:nvPicPr>
        <p:blipFill>
          <a:blip r:embed="rId7">
            <a:alphaModFix/>
          </a:blip>
          <a:stretch>
            <a:fillRect/>
          </a:stretch>
        </p:blipFill>
        <p:spPr>
          <a:xfrm>
            <a:off x="5780374" y="1535563"/>
            <a:ext cx="1143000" cy="1143000"/>
          </a:xfrm>
          <a:prstGeom prst="rect">
            <a:avLst/>
          </a:prstGeom>
          <a:noFill/>
          <a:ln>
            <a:noFill/>
          </a:ln>
        </p:spPr>
      </p:pic>
      <p:pic>
        <p:nvPicPr>
          <p:cNvPr id="198" name="Google Shape;198;p35"/>
          <p:cNvPicPr preferRelativeResize="0"/>
          <p:nvPr/>
        </p:nvPicPr>
        <p:blipFill>
          <a:blip r:embed="rId8">
            <a:alphaModFix/>
          </a:blip>
          <a:stretch>
            <a:fillRect/>
          </a:stretch>
        </p:blipFill>
        <p:spPr>
          <a:xfrm>
            <a:off x="6125925" y="2681636"/>
            <a:ext cx="1185300" cy="1185300"/>
          </a:xfrm>
          <a:prstGeom prst="rect">
            <a:avLst/>
          </a:prstGeom>
          <a:noFill/>
          <a:ln>
            <a:noFill/>
          </a:ln>
        </p:spPr>
      </p:pic>
      <p:pic>
        <p:nvPicPr>
          <p:cNvPr id="199" name="Google Shape;199;p35" title="image0-cmyk.png"/>
          <p:cNvPicPr preferRelativeResize="0"/>
          <p:nvPr/>
        </p:nvPicPr>
        <p:blipFill>
          <a:blip r:embed="rId9">
            <a:alphaModFix/>
          </a:blip>
          <a:stretch>
            <a:fillRect/>
          </a:stretch>
        </p:blipFill>
        <p:spPr>
          <a:xfrm>
            <a:off x="3297963" y="1842025"/>
            <a:ext cx="2539425" cy="2539475"/>
          </a:xfrm>
          <a:prstGeom prst="rect">
            <a:avLst/>
          </a:prstGeom>
          <a:noFill/>
          <a:ln>
            <a:noFill/>
          </a:ln>
        </p:spPr>
      </p:pic>
      <p:pic>
        <p:nvPicPr>
          <p:cNvPr id="200" name="Google Shape;200;p35"/>
          <p:cNvPicPr preferRelativeResize="0"/>
          <p:nvPr/>
        </p:nvPicPr>
        <p:blipFill>
          <a:blip r:embed="rId10">
            <a:alphaModFix/>
          </a:blip>
          <a:stretch>
            <a:fillRect/>
          </a:stretch>
        </p:blipFill>
        <p:spPr>
          <a:xfrm>
            <a:off x="5411625" y="3866925"/>
            <a:ext cx="1143000" cy="1143000"/>
          </a:xfrm>
          <a:prstGeom prst="rect">
            <a:avLst/>
          </a:prstGeom>
          <a:noFill/>
          <a:ln>
            <a:noFill/>
          </a:ln>
        </p:spPr>
      </p:pic>
      <p:pic>
        <p:nvPicPr>
          <p:cNvPr id="201" name="Google Shape;201;p35"/>
          <p:cNvPicPr preferRelativeResize="0"/>
          <p:nvPr/>
        </p:nvPicPr>
        <p:blipFill>
          <a:blip r:embed="rId11">
            <a:alphaModFix/>
          </a:blip>
          <a:stretch>
            <a:fillRect/>
          </a:stretch>
        </p:blipFill>
        <p:spPr>
          <a:xfrm>
            <a:off x="2707175" y="3911199"/>
            <a:ext cx="1185300" cy="1185300"/>
          </a:xfrm>
          <a:prstGeom prst="rect">
            <a:avLst/>
          </a:prstGeom>
          <a:noFill/>
          <a:ln>
            <a:noFill/>
          </a:ln>
        </p:spPr>
      </p:pic>
      <p:pic>
        <p:nvPicPr>
          <p:cNvPr id="202" name="Google Shape;202;p35"/>
          <p:cNvPicPr preferRelativeResize="0"/>
          <p:nvPr/>
        </p:nvPicPr>
        <p:blipFill>
          <a:blip r:embed="rId12">
            <a:alphaModFix/>
          </a:blip>
          <a:stretch>
            <a:fillRect/>
          </a:stretch>
        </p:blipFill>
        <p:spPr>
          <a:xfrm>
            <a:off x="2024125" y="2958875"/>
            <a:ext cx="1114275" cy="11142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6" name="Shape 206"/>
        <p:cNvGrpSpPr/>
        <p:nvPr/>
      </p:nvGrpSpPr>
      <p:grpSpPr>
        <a:xfrm>
          <a:off x="0" y="0"/>
          <a:ext cx="0" cy="0"/>
          <a:chOff x="0" y="0"/>
          <a:chExt cx="0" cy="0"/>
        </a:xfrm>
      </p:grpSpPr>
      <p:sp>
        <p:nvSpPr>
          <p:cNvPr id="207" name="Google Shape;207;p36"/>
          <p:cNvSpPr txBox="1"/>
          <p:nvPr/>
        </p:nvSpPr>
        <p:spPr>
          <a:xfrm>
            <a:off x="357188" y="781628"/>
            <a:ext cx="4143000" cy="292500"/>
          </a:xfrm>
          <a:prstGeom prst="rect">
            <a:avLst/>
          </a:prstGeom>
          <a:noFill/>
          <a:ln>
            <a:noFill/>
          </a:ln>
        </p:spPr>
        <p:txBody>
          <a:bodyPr anchorCtr="0" anchor="t" bIns="0" lIns="0" spcFirstLastPara="1" rIns="0" wrap="square" tIns="0">
            <a:spAutoFit/>
          </a:bodyPr>
          <a:lstStyle/>
          <a:p>
            <a:pPr indent="0" lvl="0" marL="0" marR="0" rtl="0" algn="l">
              <a:lnSpc>
                <a:spcPct val="124980"/>
              </a:lnSpc>
              <a:spcBef>
                <a:spcPts val="0"/>
              </a:spcBef>
              <a:spcAft>
                <a:spcPts val="0"/>
              </a:spcAft>
              <a:buNone/>
            </a:pPr>
            <a:r>
              <a:rPr b="1" lang="en" sz="1900">
                <a:solidFill>
                  <a:srgbClr val="0F2C59"/>
                </a:solidFill>
                <a:latin typeface="Poppins"/>
                <a:ea typeface="Poppins"/>
                <a:cs typeface="Poppins"/>
                <a:sym typeface="Poppins"/>
              </a:rPr>
              <a:t>Student Enrichment &amp; Learning</a:t>
            </a:r>
            <a:endParaRPr sz="1100"/>
          </a:p>
        </p:txBody>
      </p:sp>
      <p:sp>
        <p:nvSpPr>
          <p:cNvPr id="208" name="Google Shape;208;p36"/>
          <p:cNvSpPr txBox="1"/>
          <p:nvPr/>
        </p:nvSpPr>
        <p:spPr>
          <a:xfrm>
            <a:off x="357188" y="1110450"/>
            <a:ext cx="4497300" cy="3078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 sz="1000" u="none" cap="none" strike="noStrike">
                <a:solidFill>
                  <a:srgbClr val="475569"/>
                </a:solidFill>
                <a:latin typeface="Inter"/>
                <a:ea typeface="Inter"/>
                <a:cs typeface="Inter"/>
                <a:sym typeface="Inter"/>
              </a:rPr>
              <a:t>Providing hands-on opportunities that enrich </a:t>
            </a:r>
            <a:endParaRPr b="0" i="0" sz="1000" u="none" cap="none" strike="noStrike">
              <a:solidFill>
                <a:srgbClr val="475569"/>
              </a:solidFill>
              <a:latin typeface="Inter"/>
              <a:ea typeface="Inter"/>
              <a:cs typeface="Inter"/>
              <a:sym typeface="Inter"/>
            </a:endParaRPr>
          </a:p>
          <a:p>
            <a:pPr indent="0" lvl="0" marL="0" marR="0" rtl="0" algn="l">
              <a:spcBef>
                <a:spcPts val="0"/>
              </a:spcBef>
              <a:spcAft>
                <a:spcPts val="0"/>
              </a:spcAft>
              <a:buNone/>
            </a:pPr>
            <a:r>
              <a:rPr b="0" i="0" lang="en" sz="1000" u="none" cap="none" strike="noStrike">
                <a:solidFill>
                  <a:srgbClr val="475569"/>
                </a:solidFill>
                <a:latin typeface="Inter"/>
                <a:ea typeface="Inter"/>
                <a:cs typeface="Inter"/>
                <a:sym typeface="Inter"/>
              </a:rPr>
              <a:t>every child's daily school experience.</a:t>
            </a:r>
            <a:endParaRPr sz="1100"/>
          </a:p>
        </p:txBody>
      </p:sp>
      <p:pic>
        <p:nvPicPr>
          <p:cNvPr id="209" name="Google Shape;209;p36"/>
          <p:cNvPicPr preferRelativeResize="0"/>
          <p:nvPr/>
        </p:nvPicPr>
        <p:blipFill rotWithShape="1">
          <a:blip r:embed="rId3">
            <a:alphaModFix/>
          </a:blip>
          <a:srcRect b="0" l="2809" r="0" t="0"/>
          <a:stretch/>
        </p:blipFill>
        <p:spPr>
          <a:xfrm>
            <a:off x="357182" y="271331"/>
            <a:ext cx="1571625" cy="306388"/>
          </a:xfrm>
          <a:prstGeom prst="rect">
            <a:avLst/>
          </a:prstGeom>
          <a:noFill/>
          <a:ln>
            <a:noFill/>
          </a:ln>
        </p:spPr>
      </p:pic>
      <p:sp>
        <p:nvSpPr>
          <p:cNvPr id="210" name="Google Shape;210;p36"/>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6"/>
          <p:cNvSpPr txBox="1"/>
          <p:nvPr/>
        </p:nvSpPr>
        <p:spPr>
          <a:xfrm>
            <a:off x="5000869" y="781628"/>
            <a:ext cx="4143000" cy="657900"/>
          </a:xfrm>
          <a:prstGeom prst="rect">
            <a:avLst/>
          </a:prstGeom>
          <a:noFill/>
          <a:ln>
            <a:noFill/>
          </a:ln>
        </p:spPr>
        <p:txBody>
          <a:bodyPr anchorCtr="0" anchor="t" bIns="0" lIns="0" spcFirstLastPara="1" rIns="0" wrap="square" tIns="0">
            <a:spAutoFit/>
          </a:bodyPr>
          <a:lstStyle/>
          <a:p>
            <a:pPr indent="0" lvl="0" marL="0" rtl="0" algn="l">
              <a:lnSpc>
                <a:spcPct val="124980"/>
              </a:lnSpc>
              <a:spcBef>
                <a:spcPts val="0"/>
              </a:spcBef>
              <a:spcAft>
                <a:spcPts val="0"/>
              </a:spcAft>
              <a:buNone/>
            </a:pPr>
            <a:r>
              <a:rPr b="1" lang="en" sz="1900">
                <a:solidFill>
                  <a:srgbClr val="0F2C59"/>
                </a:solidFill>
                <a:latin typeface="Poppins"/>
                <a:ea typeface="Poppins"/>
                <a:cs typeface="Poppins"/>
                <a:sym typeface="Poppins"/>
              </a:rPr>
              <a:t>Classroom and Staff Support</a:t>
            </a:r>
            <a:endParaRPr sz="1100">
              <a:solidFill>
                <a:schemeClr val="dk1"/>
              </a:solidFill>
            </a:endParaRPr>
          </a:p>
          <a:p>
            <a:pPr indent="0" lvl="0" marL="0" rtl="0" algn="l">
              <a:lnSpc>
                <a:spcPct val="124980"/>
              </a:lnSpc>
              <a:spcBef>
                <a:spcPts val="0"/>
              </a:spcBef>
              <a:spcAft>
                <a:spcPts val="0"/>
              </a:spcAft>
              <a:buNone/>
            </a:pPr>
            <a:r>
              <a:t/>
            </a:r>
            <a:endParaRPr b="1" sz="1900">
              <a:solidFill>
                <a:srgbClr val="0F2C59"/>
              </a:solidFill>
              <a:latin typeface="Poppins"/>
              <a:ea typeface="Poppins"/>
              <a:cs typeface="Poppins"/>
              <a:sym typeface="Poppins"/>
            </a:endParaRPr>
          </a:p>
        </p:txBody>
      </p:sp>
      <p:sp>
        <p:nvSpPr>
          <p:cNvPr id="212" name="Google Shape;212;p36"/>
          <p:cNvSpPr txBox="1"/>
          <p:nvPr/>
        </p:nvSpPr>
        <p:spPr>
          <a:xfrm>
            <a:off x="5000869" y="1110450"/>
            <a:ext cx="3714300" cy="307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000">
                <a:solidFill>
                  <a:srgbClr val="475569"/>
                </a:solidFill>
                <a:latin typeface="Inter"/>
                <a:ea typeface="Inter"/>
                <a:cs typeface="Inter"/>
                <a:sym typeface="Inter"/>
              </a:rPr>
              <a:t>Directly equipping our teachers and school with vital tools, </a:t>
            </a:r>
            <a:endParaRPr sz="1000">
              <a:solidFill>
                <a:srgbClr val="475569"/>
              </a:solidFill>
              <a:latin typeface="Inter"/>
              <a:ea typeface="Inter"/>
              <a:cs typeface="Inter"/>
              <a:sym typeface="Inter"/>
            </a:endParaRPr>
          </a:p>
          <a:p>
            <a:pPr indent="0" lvl="0" marL="0" rtl="0" algn="l">
              <a:spcBef>
                <a:spcPts val="0"/>
              </a:spcBef>
              <a:spcAft>
                <a:spcPts val="0"/>
              </a:spcAft>
              <a:buNone/>
            </a:pPr>
            <a:r>
              <a:rPr lang="en" sz="1000">
                <a:solidFill>
                  <a:srgbClr val="475569"/>
                </a:solidFill>
                <a:latin typeface="Inter"/>
                <a:ea typeface="Inter"/>
                <a:cs typeface="Inter"/>
                <a:sym typeface="Inter"/>
              </a:rPr>
              <a:t>technology, and community events.</a:t>
            </a:r>
            <a:endParaRPr sz="1000">
              <a:solidFill>
                <a:srgbClr val="475569"/>
              </a:solidFill>
              <a:latin typeface="Inter"/>
              <a:ea typeface="Inter"/>
              <a:cs typeface="Inter"/>
              <a:sym typeface="Inter"/>
            </a:endParaRPr>
          </a:p>
        </p:txBody>
      </p:sp>
      <p:pic>
        <p:nvPicPr>
          <p:cNvPr descr="image.png" id="213" name="Google Shape;213;p36"/>
          <p:cNvPicPr preferRelativeResize="0"/>
          <p:nvPr/>
        </p:nvPicPr>
        <p:blipFill rotWithShape="1">
          <a:blip r:embed="rId4">
            <a:alphaModFix/>
          </a:blip>
          <a:srcRect b="0" l="0" r="0" t="0"/>
          <a:stretch/>
        </p:blipFill>
        <p:spPr>
          <a:xfrm>
            <a:off x="865950" y="1562962"/>
            <a:ext cx="1857375" cy="1766250"/>
          </a:xfrm>
          <a:prstGeom prst="rect">
            <a:avLst/>
          </a:prstGeom>
          <a:noFill/>
          <a:ln>
            <a:noFill/>
          </a:ln>
        </p:spPr>
      </p:pic>
      <p:pic>
        <p:nvPicPr>
          <p:cNvPr descr="image.png" id="214" name="Google Shape;214;p36"/>
          <p:cNvPicPr preferRelativeResize="0"/>
          <p:nvPr/>
        </p:nvPicPr>
        <p:blipFill rotWithShape="1">
          <a:blip r:embed="rId5">
            <a:alphaModFix/>
          </a:blip>
          <a:srcRect b="0" l="0" r="0" t="0"/>
          <a:stretch/>
        </p:blipFill>
        <p:spPr>
          <a:xfrm>
            <a:off x="1015969" y="1699376"/>
            <a:ext cx="314325" cy="314325"/>
          </a:xfrm>
          <a:prstGeom prst="rect">
            <a:avLst/>
          </a:prstGeom>
          <a:noFill/>
          <a:ln>
            <a:noFill/>
          </a:ln>
        </p:spPr>
      </p:pic>
      <p:sp>
        <p:nvSpPr>
          <p:cNvPr id="215" name="Google Shape;215;p36"/>
          <p:cNvSpPr txBox="1"/>
          <p:nvPr/>
        </p:nvSpPr>
        <p:spPr>
          <a:xfrm>
            <a:off x="1416019" y="1760098"/>
            <a:ext cx="757500" cy="153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 sz="1000" u="none" cap="none" strike="noStrike">
                <a:solidFill>
                  <a:srgbClr val="0F2C59"/>
                </a:solidFill>
                <a:latin typeface="Poppins"/>
                <a:ea typeface="Poppins"/>
                <a:cs typeface="Poppins"/>
                <a:sym typeface="Poppins"/>
              </a:rPr>
              <a:t>Art &amp; Music</a:t>
            </a:r>
            <a:endParaRPr sz="1100"/>
          </a:p>
        </p:txBody>
      </p:sp>
      <p:pic>
        <p:nvPicPr>
          <p:cNvPr descr="image.png" id="216" name="Google Shape;216;p36"/>
          <p:cNvPicPr preferRelativeResize="0"/>
          <p:nvPr/>
        </p:nvPicPr>
        <p:blipFill rotWithShape="1">
          <a:blip r:embed="rId6">
            <a:alphaModFix/>
          </a:blip>
          <a:srcRect b="0" l="0" r="0" t="0"/>
          <a:stretch/>
        </p:blipFill>
        <p:spPr>
          <a:xfrm>
            <a:off x="1015969" y="1973519"/>
            <a:ext cx="314325" cy="314325"/>
          </a:xfrm>
          <a:prstGeom prst="rect">
            <a:avLst/>
          </a:prstGeom>
          <a:noFill/>
          <a:ln>
            <a:noFill/>
          </a:ln>
        </p:spPr>
      </p:pic>
      <p:sp>
        <p:nvSpPr>
          <p:cNvPr id="217" name="Google Shape;217;p36"/>
          <p:cNvSpPr txBox="1"/>
          <p:nvPr/>
        </p:nvSpPr>
        <p:spPr>
          <a:xfrm>
            <a:off x="1416019" y="2028729"/>
            <a:ext cx="1135800" cy="153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 sz="1000" u="none" cap="none" strike="noStrike">
                <a:solidFill>
                  <a:srgbClr val="0F2C59"/>
                </a:solidFill>
                <a:latin typeface="Poppins"/>
                <a:ea typeface="Poppins"/>
                <a:cs typeface="Poppins"/>
                <a:sym typeface="Poppins"/>
              </a:rPr>
              <a:t>Science</a:t>
            </a:r>
            <a:endParaRPr sz="1100"/>
          </a:p>
        </p:txBody>
      </p:sp>
      <p:pic>
        <p:nvPicPr>
          <p:cNvPr descr="image.png" id="218" name="Google Shape;218;p36"/>
          <p:cNvPicPr preferRelativeResize="0"/>
          <p:nvPr/>
        </p:nvPicPr>
        <p:blipFill rotWithShape="1">
          <a:blip r:embed="rId5">
            <a:alphaModFix/>
          </a:blip>
          <a:srcRect b="0" l="0" r="0" t="0"/>
          <a:stretch/>
        </p:blipFill>
        <p:spPr>
          <a:xfrm>
            <a:off x="1015969" y="2321557"/>
            <a:ext cx="314325" cy="314325"/>
          </a:xfrm>
          <a:prstGeom prst="rect">
            <a:avLst/>
          </a:prstGeom>
          <a:noFill/>
          <a:ln>
            <a:noFill/>
          </a:ln>
        </p:spPr>
      </p:pic>
      <p:sp>
        <p:nvSpPr>
          <p:cNvPr id="219" name="Google Shape;219;p36"/>
          <p:cNvSpPr txBox="1"/>
          <p:nvPr/>
        </p:nvSpPr>
        <p:spPr>
          <a:xfrm>
            <a:off x="1416019" y="2382279"/>
            <a:ext cx="843000" cy="153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 sz="1000" u="none" cap="none" strike="noStrike">
                <a:solidFill>
                  <a:srgbClr val="0F2C59"/>
                </a:solidFill>
                <a:latin typeface="Poppins"/>
                <a:ea typeface="Poppins"/>
                <a:cs typeface="Poppins"/>
                <a:sym typeface="Poppins"/>
              </a:rPr>
              <a:t>Garden</a:t>
            </a:r>
            <a:endParaRPr sz="1100"/>
          </a:p>
        </p:txBody>
      </p:sp>
      <p:pic>
        <p:nvPicPr>
          <p:cNvPr descr="image.png" id="220" name="Google Shape;220;p36"/>
          <p:cNvPicPr preferRelativeResize="0"/>
          <p:nvPr/>
        </p:nvPicPr>
        <p:blipFill rotWithShape="1">
          <a:blip r:embed="rId7">
            <a:alphaModFix/>
          </a:blip>
          <a:srcRect b="0" l="0" r="0" t="0"/>
          <a:stretch/>
        </p:blipFill>
        <p:spPr>
          <a:xfrm>
            <a:off x="1021313" y="2669584"/>
            <a:ext cx="314325" cy="314325"/>
          </a:xfrm>
          <a:prstGeom prst="rect">
            <a:avLst/>
          </a:prstGeom>
          <a:noFill/>
          <a:ln>
            <a:noFill/>
          </a:ln>
        </p:spPr>
      </p:pic>
      <p:sp>
        <p:nvSpPr>
          <p:cNvPr id="221" name="Google Shape;221;p36"/>
          <p:cNvSpPr txBox="1"/>
          <p:nvPr/>
        </p:nvSpPr>
        <p:spPr>
          <a:xfrm>
            <a:off x="1410563" y="2748786"/>
            <a:ext cx="1157400" cy="153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 sz="1000" u="none" cap="none" strike="noStrike">
                <a:solidFill>
                  <a:srgbClr val="0F2C59"/>
                </a:solidFill>
                <a:latin typeface="Poppins"/>
                <a:ea typeface="Poppins"/>
                <a:cs typeface="Poppins"/>
                <a:sym typeface="Poppins"/>
              </a:rPr>
              <a:t>Theater</a:t>
            </a:r>
            <a:endParaRPr sz="1100"/>
          </a:p>
        </p:txBody>
      </p:sp>
      <p:pic>
        <p:nvPicPr>
          <p:cNvPr descr="image.png" id="222" name="Google Shape;222;p36"/>
          <p:cNvPicPr preferRelativeResize="0"/>
          <p:nvPr/>
        </p:nvPicPr>
        <p:blipFill rotWithShape="1">
          <a:blip r:embed="rId5">
            <a:alphaModFix/>
          </a:blip>
          <a:srcRect b="0" l="0" r="0" t="0"/>
          <a:stretch/>
        </p:blipFill>
        <p:spPr>
          <a:xfrm>
            <a:off x="1033828" y="3017621"/>
            <a:ext cx="314325" cy="314325"/>
          </a:xfrm>
          <a:prstGeom prst="rect">
            <a:avLst/>
          </a:prstGeom>
          <a:noFill/>
          <a:ln>
            <a:noFill/>
          </a:ln>
        </p:spPr>
      </p:pic>
      <p:sp>
        <p:nvSpPr>
          <p:cNvPr id="223" name="Google Shape;223;p36"/>
          <p:cNvSpPr txBox="1"/>
          <p:nvPr/>
        </p:nvSpPr>
        <p:spPr>
          <a:xfrm>
            <a:off x="1433878" y="3078344"/>
            <a:ext cx="1121700" cy="153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 sz="1000" u="none" cap="none" strike="noStrike">
                <a:solidFill>
                  <a:srgbClr val="0F2C59"/>
                </a:solidFill>
                <a:latin typeface="Poppins"/>
                <a:ea typeface="Poppins"/>
                <a:cs typeface="Poppins"/>
                <a:sym typeface="Poppins"/>
              </a:rPr>
              <a:t>Social Emotional</a:t>
            </a:r>
            <a:endParaRPr sz="1100"/>
          </a:p>
        </p:txBody>
      </p:sp>
      <p:pic>
        <p:nvPicPr>
          <p:cNvPr descr="image.png" id="224" name="Google Shape;224;p36"/>
          <p:cNvPicPr preferRelativeResize="0"/>
          <p:nvPr/>
        </p:nvPicPr>
        <p:blipFill rotWithShape="1">
          <a:blip r:embed="rId8">
            <a:alphaModFix/>
          </a:blip>
          <a:srcRect b="0" l="0" r="0" t="0"/>
          <a:stretch/>
        </p:blipFill>
        <p:spPr>
          <a:xfrm>
            <a:off x="1101694" y="1785101"/>
            <a:ext cx="142875" cy="142875"/>
          </a:xfrm>
          <a:prstGeom prst="rect">
            <a:avLst/>
          </a:prstGeom>
          <a:noFill/>
          <a:ln>
            <a:noFill/>
          </a:ln>
        </p:spPr>
      </p:pic>
      <p:pic>
        <p:nvPicPr>
          <p:cNvPr descr="image.png" id="225" name="Google Shape;225;p36"/>
          <p:cNvPicPr preferRelativeResize="0"/>
          <p:nvPr/>
        </p:nvPicPr>
        <p:blipFill rotWithShape="1">
          <a:blip r:embed="rId9">
            <a:alphaModFix/>
          </a:blip>
          <a:srcRect b="0" l="0" r="0" t="0"/>
          <a:stretch/>
        </p:blipFill>
        <p:spPr>
          <a:xfrm>
            <a:off x="1083834" y="2059244"/>
            <a:ext cx="178594" cy="142875"/>
          </a:xfrm>
          <a:prstGeom prst="rect">
            <a:avLst/>
          </a:prstGeom>
          <a:noFill/>
          <a:ln>
            <a:noFill/>
          </a:ln>
        </p:spPr>
      </p:pic>
      <p:pic>
        <p:nvPicPr>
          <p:cNvPr descr="image.png" id="226" name="Google Shape;226;p36"/>
          <p:cNvPicPr preferRelativeResize="0"/>
          <p:nvPr/>
        </p:nvPicPr>
        <p:blipFill rotWithShape="1">
          <a:blip r:embed="rId10">
            <a:alphaModFix/>
          </a:blip>
          <a:srcRect b="0" l="0" r="0" t="0"/>
          <a:stretch/>
        </p:blipFill>
        <p:spPr>
          <a:xfrm>
            <a:off x="1101694" y="2407282"/>
            <a:ext cx="142875" cy="142875"/>
          </a:xfrm>
          <a:prstGeom prst="rect">
            <a:avLst/>
          </a:prstGeom>
          <a:noFill/>
          <a:ln>
            <a:noFill/>
          </a:ln>
        </p:spPr>
      </p:pic>
      <p:pic>
        <p:nvPicPr>
          <p:cNvPr descr="image.png" id="227" name="Google Shape;227;p36"/>
          <p:cNvPicPr preferRelativeResize="0"/>
          <p:nvPr/>
        </p:nvPicPr>
        <p:blipFill rotWithShape="1">
          <a:blip r:embed="rId11">
            <a:alphaModFix/>
          </a:blip>
          <a:srcRect b="0" l="0" r="0" t="0"/>
          <a:stretch/>
        </p:blipFill>
        <p:spPr>
          <a:xfrm>
            <a:off x="1089187" y="2755309"/>
            <a:ext cx="178594" cy="142875"/>
          </a:xfrm>
          <a:prstGeom prst="rect">
            <a:avLst/>
          </a:prstGeom>
          <a:noFill/>
          <a:ln>
            <a:noFill/>
          </a:ln>
        </p:spPr>
      </p:pic>
      <p:pic>
        <p:nvPicPr>
          <p:cNvPr descr="image.png" id="228" name="Google Shape;228;p36"/>
          <p:cNvPicPr preferRelativeResize="0"/>
          <p:nvPr/>
        </p:nvPicPr>
        <p:blipFill rotWithShape="1">
          <a:blip r:embed="rId12">
            <a:alphaModFix/>
          </a:blip>
          <a:srcRect b="0" l="0" r="0" t="0"/>
          <a:stretch/>
        </p:blipFill>
        <p:spPr>
          <a:xfrm>
            <a:off x="1119553" y="3103346"/>
            <a:ext cx="142875" cy="142875"/>
          </a:xfrm>
          <a:prstGeom prst="rect">
            <a:avLst/>
          </a:prstGeom>
          <a:noFill/>
          <a:ln>
            <a:noFill/>
          </a:ln>
        </p:spPr>
      </p:pic>
      <p:pic>
        <p:nvPicPr>
          <p:cNvPr descr="image.png" id="229" name="Google Shape;229;p36"/>
          <p:cNvPicPr preferRelativeResize="0"/>
          <p:nvPr/>
        </p:nvPicPr>
        <p:blipFill rotWithShape="1">
          <a:blip r:embed="rId4">
            <a:alphaModFix/>
          </a:blip>
          <a:srcRect b="0" l="0" r="0" t="0"/>
          <a:stretch/>
        </p:blipFill>
        <p:spPr>
          <a:xfrm>
            <a:off x="5957194" y="1562962"/>
            <a:ext cx="2118132" cy="1863169"/>
          </a:xfrm>
          <a:prstGeom prst="rect">
            <a:avLst/>
          </a:prstGeom>
          <a:noFill/>
          <a:ln>
            <a:noFill/>
          </a:ln>
        </p:spPr>
      </p:pic>
      <p:pic>
        <p:nvPicPr>
          <p:cNvPr descr="image.png" id="230" name="Google Shape;230;p36"/>
          <p:cNvPicPr preferRelativeResize="0"/>
          <p:nvPr/>
        </p:nvPicPr>
        <p:blipFill rotWithShape="1">
          <a:blip r:embed="rId13">
            <a:alphaModFix/>
          </a:blip>
          <a:srcRect b="0" l="0" r="0" t="0"/>
          <a:stretch/>
        </p:blipFill>
        <p:spPr>
          <a:xfrm>
            <a:off x="6080991" y="1757845"/>
            <a:ext cx="114300" cy="128588"/>
          </a:xfrm>
          <a:prstGeom prst="rect">
            <a:avLst/>
          </a:prstGeom>
          <a:noFill/>
          <a:ln>
            <a:noFill/>
          </a:ln>
        </p:spPr>
      </p:pic>
      <p:sp>
        <p:nvSpPr>
          <p:cNvPr id="231" name="Google Shape;231;p36"/>
          <p:cNvSpPr txBox="1"/>
          <p:nvPr/>
        </p:nvSpPr>
        <p:spPr>
          <a:xfrm>
            <a:off x="6266728" y="1732838"/>
            <a:ext cx="1596300" cy="153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 sz="1000" u="none" cap="none" strike="noStrike">
                <a:solidFill>
                  <a:srgbClr val="0F2C59"/>
                </a:solidFill>
                <a:latin typeface="Poppins"/>
                <a:ea typeface="Poppins"/>
                <a:cs typeface="Poppins"/>
                <a:sym typeface="Poppins"/>
              </a:rPr>
              <a:t>Direct Teacher Grants</a:t>
            </a:r>
            <a:endParaRPr sz="1000"/>
          </a:p>
        </p:txBody>
      </p:sp>
      <p:pic>
        <p:nvPicPr>
          <p:cNvPr descr="image.png" id="232" name="Google Shape;232;p36"/>
          <p:cNvPicPr preferRelativeResize="0"/>
          <p:nvPr/>
        </p:nvPicPr>
        <p:blipFill rotWithShape="1">
          <a:blip r:embed="rId14">
            <a:alphaModFix/>
          </a:blip>
          <a:srcRect b="0" l="0" r="0" t="0"/>
          <a:stretch/>
        </p:blipFill>
        <p:spPr>
          <a:xfrm>
            <a:off x="6095269" y="2003558"/>
            <a:ext cx="114300" cy="128588"/>
          </a:xfrm>
          <a:prstGeom prst="rect">
            <a:avLst/>
          </a:prstGeom>
          <a:noFill/>
          <a:ln>
            <a:noFill/>
          </a:ln>
        </p:spPr>
      </p:pic>
      <p:sp>
        <p:nvSpPr>
          <p:cNvPr id="233" name="Google Shape;233;p36"/>
          <p:cNvSpPr txBox="1"/>
          <p:nvPr/>
        </p:nvSpPr>
        <p:spPr>
          <a:xfrm>
            <a:off x="6295303" y="1978556"/>
            <a:ext cx="1800300" cy="153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 sz="1000" u="none" cap="none" strike="noStrike">
                <a:solidFill>
                  <a:srgbClr val="0F2C59"/>
                </a:solidFill>
                <a:latin typeface="Poppins"/>
                <a:ea typeface="Poppins"/>
                <a:cs typeface="Poppins"/>
                <a:sym typeface="Poppins"/>
              </a:rPr>
              <a:t>Field Trips &amp; Bus Transport</a:t>
            </a:r>
            <a:endParaRPr sz="1000"/>
          </a:p>
        </p:txBody>
      </p:sp>
      <p:pic>
        <p:nvPicPr>
          <p:cNvPr descr="image.png" id="234" name="Google Shape;234;p36"/>
          <p:cNvPicPr preferRelativeResize="0"/>
          <p:nvPr/>
        </p:nvPicPr>
        <p:blipFill rotWithShape="1">
          <a:blip r:embed="rId15">
            <a:alphaModFix/>
          </a:blip>
          <a:srcRect b="0" l="0" r="0" t="0"/>
          <a:stretch/>
        </p:blipFill>
        <p:spPr>
          <a:xfrm>
            <a:off x="6080991" y="2249261"/>
            <a:ext cx="164306" cy="128588"/>
          </a:xfrm>
          <a:prstGeom prst="rect">
            <a:avLst/>
          </a:prstGeom>
          <a:noFill/>
          <a:ln>
            <a:noFill/>
          </a:ln>
        </p:spPr>
      </p:pic>
      <p:sp>
        <p:nvSpPr>
          <p:cNvPr id="235" name="Google Shape;235;p36"/>
          <p:cNvSpPr txBox="1"/>
          <p:nvPr/>
        </p:nvSpPr>
        <p:spPr>
          <a:xfrm>
            <a:off x="6316734" y="2224256"/>
            <a:ext cx="1546200" cy="153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 sz="1000" u="none" cap="none" strike="noStrike">
                <a:solidFill>
                  <a:srgbClr val="0F2C59"/>
                </a:solidFill>
                <a:latin typeface="Poppins"/>
                <a:ea typeface="Poppins"/>
                <a:cs typeface="Poppins"/>
                <a:sym typeface="Poppins"/>
              </a:rPr>
              <a:t>Community Events</a:t>
            </a:r>
            <a:endParaRPr sz="1000"/>
          </a:p>
        </p:txBody>
      </p:sp>
      <p:pic>
        <p:nvPicPr>
          <p:cNvPr descr="image.png" id="236" name="Google Shape;236;p36"/>
          <p:cNvPicPr preferRelativeResize="0"/>
          <p:nvPr/>
        </p:nvPicPr>
        <p:blipFill rotWithShape="1">
          <a:blip r:embed="rId16">
            <a:alphaModFix/>
          </a:blip>
          <a:srcRect b="0" l="0" r="0" t="0"/>
          <a:stretch/>
        </p:blipFill>
        <p:spPr>
          <a:xfrm>
            <a:off x="6080991" y="2498705"/>
            <a:ext cx="164306" cy="128588"/>
          </a:xfrm>
          <a:prstGeom prst="rect">
            <a:avLst/>
          </a:prstGeom>
          <a:noFill/>
          <a:ln>
            <a:noFill/>
          </a:ln>
        </p:spPr>
      </p:pic>
      <p:sp>
        <p:nvSpPr>
          <p:cNvPr id="237" name="Google Shape;237;p36"/>
          <p:cNvSpPr txBox="1"/>
          <p:nvPr/>
        </p:nvSpPr>
        <p:spPr>
          <a:xfrm>
            <a:off x="6316734" y="2473706"/>
            <a:ext cx="1687200" cy="3078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 sz="1000" u="none" cap="none" strike="noStrike">
                <a:solidFill>
                  <a:srgbClr val="0F2C59"/>
                </a:solidFill>
                <a:latin typeface="Poppins"/>
                <a:ea typeface="Poppins"/>
                <a:cs typeface="Poppins"/>
                <a:sym typeface="Poppins"/>
              </a:rPr>
              <a:t>Tech &amp; Classroom Equipment</a:t>
            </a:r>
            <a:endParaRPr sz="1000"/>
          </a:p>
        </p:txBody>
      </p:sp>
      <p:pic>
        <p:nvPicPr>
          <p:cNvPr descr="image.png" id="238" name="Google Shape;238;p36"/>
          <p:cNvPicPr preferRelativeResize="0"/>
          <p:nvPr/>
        </p:nvPicPr>
        <p:blipFill rotWithShape="1">
          <a:blip r:embed="rId17">
            <a:alphaModFix/>
          </a:blip>
          <a:srcRect b="0" l="0" r="0" t="0"/>
          <a:stretch/>
        </p:blipFill>
        <p:spPr>
          <a:xfrm>
            <a:off x="6091697" y="2898130"/>
            <a:ext cx="142875" cy="128588"/>
          </a:xfrm>
          <a:prstGeom prst="rect">
            <a:avLst/>
          </a:prstGeom>
          <a:noFill/>
          <a:ln>
            <a:noFill/>
          </a:ln>
        </p:spPr>
      </p:pic>
      <p:sp>
        <p:nvSpPr>
          <p:cNvPr id="239" name="Google Shape;239;p36"/>
          <p:cNvSpPr txBox="1"/>
          <p:nvPr/>
        </p:nvSpPr>
        <p:spPr>
          <a:xfrm>
            <a:off x="6295322" y="2873231"/>
            <a:ext cx="1687200" cy="153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 sz="1000" u="none" cap="none" strike="noStrike">
                <a:solidFill>
                  <a:srgbClr val="0F2C59"/>
                </a:solidFill>
                <a:latin typeface="Poppins"/>
                <a:ea typeface="Poppins"/>
                <a:cs typeface="Poppins"/>
                <a:sym typeface="Poppins"/>
              </a:rPr>
              <a:t>Library &amp; Counseling</a:t>
            </a:r>
            <a:endParaRPr sz="1000"/>
          </a:p>
        </p:txBody>
      </p:sp>
      <p:pic>
        <p:nvPicPr>
          <p:cNvPr descr="image.png" id="240" name="Google Shape;240;p36"/>
          <p:cNvPicPr preferRelativeResize="0"/>
          <p:nvPr/>
        </p:nvPicPr>
        <p:blipFill rotWithShape="1">
          <a:blip r:embed="rId18">
            <a:alphaModFix/>
          </a:blip>
          <a:srcRect b="0" l="0" r="0" t="0"/>
          <a:stretch/>
        </p:blipFill>
        <p:spPr>
          <a:xfrm>
            <a:off x="6080991" y="3117629"/>
            <a:ext cx="142875" cy="128588"/>
          </a:xfrm>
          <a:prstGeom prst="rect">
            <a:avLst/>
          </a:prstGeom>
          <a:noFill/>
          <a:ln>
            <a:noFill/>
          </a:ln>
        </p:spPr>
      </p:pic>
      <p:sp>
        <p:nvSpPr>
          <p:cNvPr id="241" name="Google Shape;241;p36"/>
          <p:cNvSpPr txBox="1"/>
          <p:nvPr/>
        </p:nvSpPr>
        <p:spPr>
          <a:xfrm>
            <a:off x="6295303" y="3092625"/>
            <a:ext cx="1546200" cy="153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 sz="1000" u="none" cap="none" strike="noStrike">
                <a:solidFill>
                  <a:srgbClr val="0F2C59"/>
                </a:solidFill>
                <a:latin typeface="Poppins"/>
                <a:ea typeface="Poppins"/>
                <a:cs typeface="Poppins"/>
                <a:sym typeface="Poppins"/>
              </a:rPr>
              <a:t>Staff Appreciation</a:t>
            </a:r>
            <a:endParaRPr sz="1000"/>
          </a:p>
        </p:txBody>
      </p:sp>
      <p:pic>
        <p:nvPicPr>
          <p:cNvPr id="242" name="Google Shape;242;p36"/>
          <p:cNvPicPr preferRelativeResize="0"/>
          <p:nvPr/>
        </p:nvPicPr>
        <p:blipFill>
          <a:blip r:embed="rId19">
            <a:alphaModFix/>
          </a:blip>
          <a:stretch>
            <a:fillRect/>
          </a:stretch>
        </p:blipFill>
        <p:spPr>
          <a:xfrm>
            <a:off x="1015977" y="3534150"/>
            <a:ext cx="1778318" cy="1547215"/>
          </a:xfrm>
          <a:prstGeom prst="rect">
            <a:avLst/>
          </a:prstGeom>
          <a:noFill/>
          <a:ln>
            <a:noFill/>
          </a:ln>
        </p:spPr>
      </p:pic>
      <p:pic>
        <p:nvPicPr>
          <p:cNvPr id="243" name="Google Shape;243;p36"/>
          <p:cNvPicPr preferRelativeResize="0"/>
          <p:nvPr/>
        </p:nvPicPr>
        <p:blipFill>
          <a:blip r:embed="rId20">
            <a:alphaModFix/>
          </a:blip>
          <a:stretch>
            <a:fillRect/>
          </a:stretch>
        </p:blipFill>
        <p:spPr>
          <a:xfrm>
            <a:off x="6127097" y="3465417"/>
            <a:ext cx="1778330" cy="1633814"/>
          </a:xfrm>
          <a:prstGeom prst="rect">
            <a:avLst/>
          </a:prstGeom>
          <a:noFill/>
          <a:ln>
            <a:noFill/>
          </a:ln>
        </p:spPr>
      </p:pic>
      <p:pic>
        <p:nvPicPr>
          <p:cNvPr id="244" name="Google Shape;244;p36"/>
          <p:cNvPicPr preferRelativeResize="0"/>
          <p:nvPr/>
        </p:nvPicPr>
        <p:blipFill>
          <a:blip r:embed="rId21">
            <a:alphaModFix/>
          </a:blip>
          <a:stretch>
            <a:fillRect/>
          </a:stretch>
        </p:blipFill>
        <p:spPr>
          <a:xfrm>
            <a:off x="3273165" y="1916559"/>
            <a:ext cx="2205146" cy="289991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2200">
                <a:solidFill>
                  <a:srgbClr val="0C4482"/>
                </a:solidFill>
                <a:latin typeface="Poppins"/>
                <a:ea typeface="Poppins"/>
                <a:cs typeface="Poppins"/>
                <a:sym typeface="Poppins"/>
              </a:rPr>
              <a:t>YOU make all this possible! </a:t>
            </a:r>
            <a:endParaRPr b="1" sz="2200">
              <a:solidFill>
                <a:srgbClr val="0C4482"/>
              </a:solidFill>
              <a:latin typeface="Poppins"/>
              <a:ea typeface="Poppins"/>
              <a:cs typeface="Poppins"/>
              <a:sym typeface="Poppins"/>
            </a:endParaRPr>
          </a:p>
          <a:p>
            <a:pPr indent="0" lvl="0" marL="0" rtl="0" algn="ctr">
              <a:spcBef>
                <a:spcPts val="1000"/>
              </a:spcBef>
              <a:spcAft>
                <a:spcPts val="1000"/>
              </a:spcAft>
              <a:buNone/>
            </a:pPr>
            <a:r>
              <a:t/>
            </a:r>
            <a:endParaRPr b="1" sz="2200">
              <a:solidFill>
                <a:srgbClr val="0C4482"/>
              </a:solidFill>
              <a:latin typeface="Poppins"/>
              <a:ea typeface="Poppins"/>
              <a:cs typeface="Poppins"/>
              <a:sym typeface="Poppins"/>
            </a:endParaRPr>
          </a:p>
        </p:txBody>
      </p:sp>
      <p:sp>
        <p:nvSpPr>
          <p:cNvPr id="250" name="Google Shape;250;p37"/>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1" name="Google Shape;251;p37"/>
          <p:cNvPicPr preferRelativeResize="0"/>
          <p:nvPr/>
        </p:nvPicPr>
        <p:blipFill rotWithShape="1">
          <a:blip r:embed="rId3">
            <a:alphaModFix/>
          </a:blip>
          <a:srcRect b="0" l="2809" r="0" t="0"/>
          <a:stretch/>
        </p:blipFill>
        <p:spPr>
          <a:xfrm>
            <a:off x="6566325" y="4551225"/>
            <a:ext cx="2434876" cy="474675"/>
          </a:xfrm>
          <a:prstGeom prst="rect">
            <a:avLst/>
          </a:prstGeom>
          <a:noFill/>
          <a:ln>
            <a:noFill/>
          </a:ln>
        </p:spPr>
      </p:pic>
      <p:pic>
        <p:nvPicPr>
          <p:cNvPr id="252" name="Google Shape;252;p37"/>
          <p:cNvPicPr preferRelativeResize="0"/>
          <p:nvPr/>
        </p:nvPicPr>
        <p:blipFill>
          <a:blip r:embed="rId4">
            <a:alphaModFix/>
          </a:blip>
          <a:stretch>
            <a:fillRect/>
          </a:stretch>
        </p:blipFill>
        <p:spPr>
          <a:xfrm>
            <a:off x="2054026" y="1123200"/>
            <a:ext cx="5027285" cy="1955075"/>
          </a:xfrm>
          <a:prstGeom prst="rect">
            <a:avLst/>
          </a:prstGeom>
          <a:noFill/>
          <a:ln>
            <a:noFill/>
          </a:ln>
        </p:spPr>
      </p:pic>
      <p:sp>
        <p:nvSpPr>
          <p:cNvPr id="253" name="Google Shape;253;p37"/>
          <p:cNvSpPr txBox="1"/>
          <p:nvPr/>
        </p:nvSpPr>
        <p:spPr>
          <a:xfrm>
            <a:off x="1076875" y="3370675"/>
            <a:ext cx="7405800" cy="103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500">
                <a:solidFill>
                  <a:srgbClr val="39669F"/>
                </a:solidFill>
                <a:latin typeface="Josefin Sans"/>
                <a:ea typeface="Josefin Sans"/>
                <a:cs typeface="Josefin Sans"/>
                <a:sym typeface="Josefin Sans"/>
              </a:rPr>
              <a:t>No paperwork, no membership dues, no pressure...</a:t>
            </a:r>
            <a:endParaRPr sz="2500">
              <a:solidFill>
                <a:srgbClr val="39669F"/>
              </a:solidFill>
              <a:latin typeface="Josefin Sans"/>
              <a:ea typeface="Josefin Sans"/>
              <a:cs typeface="Josefin Sans"/>
              <a:sym typeface="Josefin Sans"/>
            </a:endParaRPr>
          </a:p>
          <a:p>
            <a:pPr indent="0" lvl="0" marL="0" rtl="0" algn="ctr">
              <a:spcBef>
                <a:spcPts val="1000"/>
              </a:spcBef>
              <a:spcAft>
                <a:spcPts val="1000"/>
              </a:spcAft>
              <a:buNone/>
            </a:pPr>
            <a:r>
              <a:rPr b="1" lang="en" sz="2200">
                <a:solidFill>
                  <a:srgbClr val="0C4482"/>
                </a:solidFill>
                <a:latin typeface="Poppins"/>
                <a:ea typeface="Poppins"/>
                <a:cs typeface="Poppins"/>
                <a:sym typeface="Poppins"/>
              </a:rPr>
              <a:t>EVERYONE IS A PTO MEMBER </a:t>
            </a:r>
            <a:endParaRPr>
              <a:solidFill>
                <a:schemeClr val="dk2"/>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grpSp>
        <p:nvGrpSpPr>
          <p:cNvPr id="258" name="Google Shape;258;p38"/>
          <p:cNvGrpSpPr/>
          <p:nvPr/>
        </p:nvGrpSpPr>
        <p:grpSpPr>
          <a:xfrm>
            <a:off x="381000" y="381000"/>
            <a:ext cx="8382000" cy="571500"/>
            <a:chOff x="0" y="0"/>
            <a:chExt cx="8382000" cy="571500"/>
          </a:xfrm>
        </p:grpSpPr>
        <p:sp>
          <p:nvSpPr>
            <p:cNvPr id="259" name="Google Shape;259;p38"/>
            <p:cNvSpPr/>
            <p:nvPr/>
          </p:nvSpPr>
          <p:spPr>
            <a:xfrm>
              <a:off x="0" y="0"/>
              <a:ext cx="83820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0" name="Google Shape;260;p38"/>
            <p:cNvSpPr txBox="1"/>
            <p:nvPr/>
          </p:nvSpPr>
          <p:spPr>
            <a:xfrm>
              <a:off x="0" y="0"/>
              <a:ext cx="8382000" cy="571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2600">
                  <a:solidFill>
                    <a:srgbClr val="0C4482"/>
                  </a:solidFill>
                  <a:latin typeface="Poppins"/>
                  <a:ea typeface="Poppins"/>
                  <a:cs typeface="Poppins"/>
                  <a:sym typeface="Poppins"/>
                </a:rPr>
                <a:t>PTO Meetings and Cadence</a:t>
              </a:r>
              <a:endParaRPr b="1" sz="2600">
                <a:solidFill>
                  <a:srgbClr val="0C4482"/>
                </a:solidFill>
                <a:latin typeface="Poppins"/>
                <a:ea typeface="Poppins"/>
                <a:cs typeface="Poppins"/>
                <a:sym typeface="Poppins"/>
              </a:endParaRPr>
            </a:p>
          </p:txBody>
        </p:sp>
      </p:grpSp>
      <p:sp>
        <p:nvSpPr>
          <p:cNvPr id="261" name="Google Shape;261;p38"/>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2" name="Google Shape;262;p38"/>
          <p:cNvGrpSpPr/>
          <p:nvPr/>
        </p:nvGrpSpPr>
        <p:grpSpPr>
          <a:xfrm>
            <a:off x="381000" y="1238250"/>
            <a:ext cx="3619500" cy="3048000"/>
            <a:chOff x="0" y="0"/>
            <a:chExt cx="3619500" cy="3048000"/>
          </a:xfrm>
        </p:grpSpPr>
        <p:sp>
          <p:nvSpPr>
            <p:cNvPr id="263" name="Google Shape;263;p38"/>
            <p:cNvSpPr/>
            <p:nvPr/>
          </p:nvSpPr>
          <p:spPr>
            <a:xfrm>
              <a:off x="0" y="0"/>
              <a:ext cx="3619500" cy="3048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4" name="Google Shape;264;p38"/>
            <p:cNvSpPr txBox="1"/>
            <p:nvPr/>
          </p:nvSpPr>
          <p:spPr>
            <a:xfrm>
              <a:off x="0" y="0"/>
              <a:ext cx="3619500" cy="3048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600">
                  <a:solidFill>
                    <a:srgbClr val="0C4482"/>
                  </a:solidFill>
                  <a:latin typeface="Poppins"/>
                  <a:ea typeface="Poppins"/>
                  <a:cs typeface="Poppins"/>
                  <a:sym typeface="Poppins"/>
                </a:rPr>
                <a:t>Upcoming Meeting Dates</a:t>
              </a:r>
              <a:endParaRPr b="1" sz="1600">
                <a:solidFill>
                  <a:srgbClr val="0C4482"/>
                </a:solidFill>
                <a:latin typeface="Poppins"/>
                <a:ea typeface="Poppins"/>
                <a:cs typeface="Poppins"/>
                <a:sym typeface="Poppins"/>
              </a:endParaRPr>
            </a:p>
            <a:p>
              <a:pPr indent="0" lvl="0" marL="0" rtl="0" algn="l">
                <a:spcBef>
                  <a:spcPts val="750"/>
                </a:spcBef>
                <a:spcAft>
                  <a:spcPts val="0"/>
                </a:spcAft>
                <a:buNone/>
              </a:pPr>
              <a:r>
                <a:rPr lang="en" sz="1100">
                  <a:solidFill>
                    <a:srgbClr val="595959"/>
                  </a:solidFill>
                  <a:latin typeface="Poppins"/>
                  <a:ea typeface="Poppins"/>
                  <a:cs typeface="Poppins"/>
                  <a:sym typeface="Poppins"/>
                </a:rPr>
                <a:t>Join us on the following Tuesdays:</a:t>
              </a:r>
              <a:endParaRPr sz="1100">
                <a:solidFill>
                  <a:srgbClr val="595959"/>
                </a:solidFill>
                <a:latin typeface="Poppins"/>
                <a:ea typeface="Poppins"/>
                <a:cs typeface="Poppins"/>
                <a:sym typeface="Poppins"/>
              </a:endParaRPr>
            </a:p>
            <a:p>
              <a:pPr indent="-317500" lvl="0" marL="457200" rtl="0" algn="l">
                <a:spcBef>
                  <a:spcPts val="1500"/>
                </a:spcBef>
                <a:spcAft>
                  <a:spcPts val="0"/>
                </a:spcAft>
                <a:buClr>
                  <a:srgbClr val="FFCC33"/>
                </a:buClr>
                <a:buSzPts val="1400"/>
                <a:buFont typeface="Poppins"/>
                <a:buChar char="●"/>
              </a:pPr>
              <a:r>
                <a:rPr b="0" lang="en" sz="1300">
                  <a:solidFill>
                    <a:srgbClr val="333333"/>
                  </a:solidFill>
                  <a:latin typeface="Poppins SemiBold"/>
                  <a:ea typeface="Poppins SemiBold"/>
                  <a:cs typeface="Poppins SemiBold"/>
                  <a:sym typeface="Poppins SemiBold"/>
                </a:rPr>
                <a:t>September 1, 2026</a:t>
              </a:r>
              <a:endParaRPr>
                <a:solidFill>
                  <a:srgbClr val="FFCC33"/>
                </a:solidFill>
                <a:latin typeface="Poppins"/>
                <a:ea typeface="Poppins"/>
                <a:cs typeface="Poppins"/>
                <a:sym typeface="Poppins"/>
              </a:endParaRPr>
            </a:p>
            <a:p>
              <a:pPr indent="-317500" lvl="0" marL="457200" rtl="0" algn="l">
                <a:spcBef>
                  <a:spcPts val="1050"/>
                </a:spcBef>
                <a:spcAft>
                  <a:spcPts val="0"/>
                </a:spcAft>
                <a:buClr>
                  <a:srgbClr val="FFCC33"/>
                </a:buClr>
                <a:buSzPts val="1400"/>
                <a:buFont typeface="Poppins"/>
                <a:buChar char="●"/>
              </a:pPr>
              <a:r>
                <a:rPr b="0" lang="en" sz="1300">
                  <a:solidFill>
                    <a:srgbClr val="333333"/>
                  </a:solidFill>
                  <a:latin typeface="Poppins SemiBold"/>
                  <a:ea typeface="Poppins SemiBold"/>
                  <a:cs typeface="Poppins SemiBold"/>
                  <a:sym typeface="Poppins SemiBold"/>
                </a:rPr>
                <a:t>November 10, 2026</a:t>
              </a:r>
              <a:endParaRPr>
                <a:solidFill>
                  <a:srgbClr val="FFCC33"/>
                </a:solidFill>
                <a:latin typeface="Poppins"/>
                <a:ea typeface="Poppins"/>
                <a:cs typeface="Poppins"/>
                <a:sym typeface="Poppins"/>
              </a:endParaRPr>
            </a:p>
            <a:p>
              <a:pPr indent="-317500" lvl="0" marL="457200" rtl="0" algn="l">
                <a:spcBef>
                  <a:spcPts val="1050"/>
                </a:spcBef>
                <a:spcAft>
                  <a:spcPts val="0"/>
                </a:spcAft>
                <a:buClr>
                  <a:srgbClr val="FFCC33"/>
                </a:buClr>
                <a:buSzPts val="1400"/>
                <a:buFont typeface="Poppins"/>
                <a:buChar char="●"/>
              </a:pPr>
              <a:r>
                <a:rPr b="0" lang="en" sz="1300">
                  <a:solidFill>
                    <a:srgbClr val="333333"/>
                  </a:solidFill>
                  <a:latin typeface="Poppins SemiBold"/>
                  <a:ea typeface="Poppins SemiBold"/>
                  <a:cs typeface="Poppins SemiBold"/>
                  <a:sym typeface="Poppins SemiBold"/>
                </a:rPr>
                <a:t>January 12, 2027</a:t>
              </a:r>
              <a:endParaRPr>
                <a:solidFill>
                  <a:srgbClr val="FFCC33"/>
                </a:solidFill>
                <a:latin typeface="Poppins"/>
                <a:ea typeface="Poppins"/>
                <a:cs typeface="Poppins"/>
                <a:sym typeface="Poppins"/>
              </a:endParaRPr>
            </a:p>
            <a:p>
              <a:pPr indent="-317500" lvl="0" marL="457200" rtl="0" algn="l">
                <a:spcBef>
                  <a:spcPts val="1050"/>
                </a:spcBef>
                <a:spcAft>
                  <a:spcPts val="0"/>
                </a:spcAft>
                <a:buClr>
                  <a:srgbClr val="FFCC33"/>
                </a:buClr>
                <a:buSzPts val="1400"/>
                <a:buFont typeface="Poppins"/>
                <a:buChar char="●"/>
              </a:pPr>
              <a:r>
                <a:rPr b="0" lang="en" sz="1300">
                  <a:solidFill>
                    <a:srgbClr val="333333"/>
                  </a:solidFill>
                  <a:latin typeface="Poppins SemiBold"/>
                  <a:ea typeface="Poppins SemiBold"/>
                  <a:cs typeface="Poppins SemiBold"/>
                  <a:sym typeface="Poppins SemiBold"/>
                </a:rPr>
                <a:t>March 2, 2027</a:t>
              </a:r>
              <a:endParaRPr>
                <a:solidFill>
                  <a:srgbClr val="FFCC33"/>
                </a:solidFill>
                <a:latin typeface="Poppins"/>
                <a:ea typeface="Poppins"/>
                <a:cs typeface="Poppins"/>
                <a:sym typeface="Poppins"/>
              </a:endParaRPr>
            </a:p>
            <a:p>
              <a:pPr indent="-317500" lvl="0" marL="457200" rtl="0" algn="l">
                <a:spcBef>
                  <a:spcPts val="1050"/>
                </a:spcBef>
                <a:spcAft>
                  <a:spcPts val="1050"/>
                </a:spcAft>
                <a:buClr>
                  <a:srgbClr val="FFCC33"/>
                </a:buClr>
                <a:buSzPts val="1400"/>
                <a:buFont typeface="Poppins"/>
                <a:buChar char="●"/>
              </a:pPr>
              <a:r>
                <a:rPr b="0" lang="en" sz="1300">
                  <a:solidFill>
                    <a:srgbClr val="333333"/>
                  </a:solidFill>
                  <a:latin typeface="Poppins SemiBold"/>
                  <a:ea typeface="Poppins SemiBold"/>
                  <a:cs typeface="Poppins SemiBold"/>
                  <a:sym typeface="Poppins SemiBold"/>
                </a:rPr>
                <a:t>May 4, 2027</a:t>
              </a:r>
              <a:endParaRPr sz="1300">
                <a:solidFill>
                  <a:srgbClr val="333333"/>
                </a:solidFill>
                <a:latin typeface="Poppins SemiBold"/>
                <a:ea typeface="Poppins SemiBold"/>
                <a:cs typeface="Poppins SemiBold"/>
                <a:sym typeface="Poppins SemiBold"/>
              </a:endParaRPr>
            </a:p>
          </p:txBody>
        </p:sp>
      </p:grpSp>
      <p:grpSp>
        <p:nvGrpSpPr>
          <p:cNvPr id="265" name="Google Shape;265;p38"/>
          <p:cNvGrpSpPr/>
          <p:nvPr/>
        </p:nvGrpSpPr>
        <p:grpSpPr>
          <a:xfrm>
            <a:off x="4381500" y="1238250"/>
            <a:ext cx="1371600" cy="2381400"/>
            <a:chOff x="0" y="0"/>
            <a:chExt cx="1371600" cy="2381400"/>
          </a:xfrm>
        </p:grpSpPr>
        <p:sp>
          <p:nvSpPr>
            <p:cNvPr id="266" name="Google Shape;266;p38"/>
            <p:cNvSpPr/>
            <p:nvPr/>
          </p:nvSpPr>
          <p:spPr>
            <a:xfrm>
              <a:off x="0" y="0"/>
              <a:ext cx="1371600" cy="2381400"/>
            </a:xfrm>
            <a:prstGeom prst="roundRect">
              <a:avLst>
                <a:gd fmla="val 5555"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7" name="Google Shape;267;p38"/>
            <p:cNvSpPr/>
            <p:nvPr/>
          </p:nvSpPr>
          <p:spPr>
            <a:xfrm>
              <a:off x="0" y="0"/>
              <a:ext cx="1371600" cy="476400"/>
            </a:xfrm>
            <a:custGeom>
              <a:rect b="b" l="l" r="r" t="t"/>
              <a:pathLst>
                <a:path extrusionOk="0" h="120000" w="120000">
                  <a:moveTo>
                    <a:pt x="0" y="19200"/>
                  </a:moveTo>
                  <a:cubicBezTo>
                    <a:pt x="0" y="14108"/>
                    <a:pt x="702" y="9224"/>
                    <a:pt x="1953" y="5624"/>
                  </a:cubicBezTo>
                  <a:cubicBezTo>
                    <a:pt x="3203" y="2023"/>
                    <a:pt x="4899" y="0"/>
                    <a:pt x="6667" y="0"/>
                  </a:cubicBezTo>
                  <a:lnTo>
                    <a:pt x="113333" y="0"/>
                  </a:lnTo>
                  <a:cubicBezTo>
                    <a:pt x="115101" y="0"/>
                    <a:pt x="116797" y="2022"/>
                    <a:pt x="118047" y="5623"/>
                  </a:cubicBezTo>
                  <a:cubicBezTo>
                    <a:pt x="119298" y="9224"/>
                    <a:pt x="120000" y="14108"/>
                    <a:pt x="120000" y="19200"/>
                  </a:cubicBezTo>
                  <a:lnTo>
                    <a:pt x="120000" y="120000"/>
                  </a:lnTo>
                  <a:lnTo>
                    <a:pt x="0" y="120000"/>
                  </a:lnTo>
                  <a:close/>
                </a:path>
              </a:pathLst>
            </a:custGeom>
            <a:solidFill>
              <a:srgbClr val="0C448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8" name="Google Shape;268;p38"/>
            <p:cNvSpPr txBox="1"/>
            <p:nvPr/>
          </p:nvSpPr>
          <p:spPr>
            <a:xfrm>
              <a:off x="0" y="0"/>
              <a:ext cx="1371600" cy="476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CC33"/>
                  </a:solidFill>
                  <a:latin typeface="Poppins"/>
                  <a:ea typeface="Poppins"/>
                  <a:cs typeface="Poppins"/>
                  <a:sym typeface="Poppins"/>
                </a:rPr>
                <a:t>Members</a:t>
              </a:r>
              <a:endParaRPr b="1" sz="1100">
                <a:solidFill>
                  <a:srgbClr val="FFCC33"/>
                </a:solidFill>
                <a:latin typeface="Poppins"/>
                <a:ea typeface="Poppins"/>
                <a:cs typeface="Poppins"/>
                <a:sym typeface="Poppins"/>
              </a:endParaRPr>
            </a:p>
          </p:txBody>
        </p:sp>
        <p:sp>
          <p:nvSpPr>
            <p:cNvPr id="269" name="Google Shape;269;p38"/>
            <p:cNvSpPr txBox="1"/>
            <p:nvPr/>
          </p:nvSpPr>
          <p:spPr>
            <a:xfrm>
              <a:off x="76200" y="571500"/>
              <a:ext cx="1219200" cy="1714500"/>
            </a:xfrm>
            <a:prstGeom prst="rect">
              <a:avLst/>
            </a:prstGeom>
            <a:noFill/>
            <a:ln>
              <a:noFill/>
            </a:ln>
          </p:spPr>
          <p:txBody>
            <a:bodyPr anchorCtr="0" anchor="ctr" bIns="0" lIns="0" spcFirstLastPara="1" rIns="0" wrap="square" tIns="0">
              <a:noAutofit/>
            </a:bodyPr>
            <a:lstStyle/>
            <a:p>
              <a:pPr indent="0" lvl="0" marL="0" rtl="0" algn="ctr">
                <a:spcBef>
                  <a:spcPts val="750"/>
                </a:spcBef>
                <a:spcAft>
                  <a:spcPts val="0"/>
                </a:spcAft>
                <a:buNone/>
              </a:pPr>
              <a:r>
                <a:rPr b="1" lang="en" sz="1100">
                  <a:solidFill>
                    <a:srgbClr val="1A202C"/>
                  </a:solidFill>
                  <a:latin typeface="Poppins"/>
                  <a:ea typeface="Poppins"/>
                  <a:cs typeface="Poppins"/>
                  <a:sym typeface="Poppins"/>
                </a:rPr>
                <a:t>Bi-monthly</a:t>
              </a:r>
              <a:endParaRPr b="1" sz="1100">
                <a:solidFill>
                  <a:srgbClr val="1A202C"/>
                </a:solidFill>
                <a:latin typeface="Poppins"/>
                <a:ea typeface="Poppins"/>
                <a:cs typeface="Poppins"/>
                <a:sym typeface="Poppins"/>
              </a:endParaRPr>
            </a:p>
            <a:p>
              <a:pPr indent="0" lvl="0" marL="0" rtl="0" algn="ctr">
                <a:spcBef>
                  <a:spcPts val="375"/>
                </a:spcBef>
                <a:spcAft>
                  <a:spcPts val="1125"/>
                </a:spcAft>
                <a:buNone/>
              </a:pPr>
              <a:r>
                <a:rPr lang="en" sz="900">
                  <a:solidFill>
                    <a:srgbClr val="718096"/>
                  </a:solidFill>
                  <a:latin typeface="Poppins"/>
                  <a:ea typeface="Poppins"/>
                  <a:cs typeface="Poppins"/>
                  <a:sym typeface="Poppins"/>
                </a:rPr>
                <a:t>Tuesdays, 7:00 PM</a:t>
              </a:r>
              <a:endParaRPr b="0" sz="950">
                <a:solidFill>
                  <a:srgbClr val="0C4482"/>
                </a:solidFill>
                <a:latin typeface="Poppins SemiBold"/>
                <a:ea typeface="Poppins SemiBold"/>
                <a:cs typeface="Poppins SemiBold"/>
                <a:sym typeface="Poppins SemiBold"/>
              </a:endParaRPr>
            </a:p>
          </p:txBody>
        </p:sp>
      </p:grpSp>
      <p:grpSp>
        <p:nvGrpSpPr>
          <p:cNvPr id="270" name="Google Shape;270;p38"/>
          <p:cNvGrpSpPr/>
          <p:nvPr/>
        </p:nvGrpSpPr>
        <p:grpSpPr>
          <a:xfrm>
            <a:off x="5886450" y="1238250"/>
            <a:ext cx="1371600" cy="2381400"/>
            <a:chOff x="0" y="0"/>
            <a:chExt cx="1371600" cy="2381400"/>
          </a:xfrm>
        </p:grpSpPr>
        <p:sp>
          <p:nvSpPr>
            <p:cNvPr id="271" name="Google Shape;271;p38"/>
            <p:cNvSpPr/>
            <p:nvPr/>
          </p:nvSpPr>
          <p:spPr>
            <a:xfrm>
              <a:off x="0" y="0"/>
              <a:ext cx="1371600" cy="2381400"/>
            </a:xfrm>
            <a:prstGeom prst="roundRect">
              <a:avLst>
                <a:gd fmla="val 5555"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2" name="Google Shape;272;p38"/>
            <p:cNvSpPr/>
            <p:nvPr/>
          </p:nvSpPr>
          <p:spPr>
            <a:xfrm>
              <a:off x="0" y="0"/>
              <a:ext cx="1371600" cy="476400"/>
            </a:xfrm>
            <a:custGeom>
              <a:rect b="b" l="l" r="r" t="t"/>
              <a:pathLst>
                <a:path extrusionOk="0" h="120000" w="120000">
                  <a:moveTo>
                    <a:pt x="0" y="19200"/>
                  </a:moveTo>
                  <a:cubicBezTo>
                    <a:pt x="0" y="14108"/>
                    <a:pt x="702" y="9224"/>
                    <a:pt x="1953" y="5624"/>
                  </a:cubicBezTo>
                  <a:cubicBezTo>
                    <a:pt x="3203" y="2023"/>
                    <a:pt x="4899" y="0"/>
                    <a:pt x="6667" y="0"/>
                  </a:cubicBezTo>
                  <a:lnTo>
                    <a:pt x="113333" y="0"/>
                  </a:lnTo>
                  <a:cubicBezTo>
                    <a:pt x="115101" y="0"/>
                    <a:pt x="116797" y="2022"/>
                    <a:pt x="118047" y="5623"/>
                  </a:cubicBezTo>
                  <a:cubicBezTo>
                    <a:pt x="119298" y="9224"/>
                    <a:pt x="120000" y="14108"/>
                    <a:pt x="120000" y="19200"/>
                  </a:cubicBezTo>
                  <a:lnTo>
                    <a:pt x="120000" y="120000"/>
                  </a:lnTo>
                  <a:lnTo>
                    <a:pt x="0" y="120000"/>
                  </a:lnTo>
                  <a:close/>
                </a:path>
              </a:pathLst>
            </a:custGeom>
            <a:solidFill>
              <a:srgbClr val="0C448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3" name="Google Shape;273;p38"/>
            <p:cNvSpPr txBox="1"/>
            <p:nvPr/>
          </p:nvSpPr>
          <p:spPr>
            <a:xfrm>
              <a:off x="0" y="0"/>
              <a:ext cx="1371600" cy="476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CC33"/>
                  </a:solidFill>
                  <a:latin typeface="Poppins"/>
                  <a:ea typeface="Poppins"/>
                  <a:cs typeface="Poppins"/>
                  <a:sym typeface="Poppins"/>
                </a:rPr>
                <a:t>Officers</a:t>
              </a:r>
              <a:endParaRPr b="1" sz="1100">
                <a:solidFill>
                  <a:srgbClr val="FFCC33"/>
                </a:solidFill>
                <a:latin typeface="Poppins"/>
                <a:ea typeface="Poppins"/>
                <a:cs typeface="Poppins"/>
                <a:sym typeface="Poppins"/>
              </a:endParaRPr>
            </a:p>
          </p:txBody>
        </p:sp>
        <p:sp>
          <p:nvSpPr>
            <p:cNvPr id="274" name="Google Shape;274;p38"/>
            <p:cNvSpPr txBox="1"/>
            <p:nvPr/>
          </p:nvSpPr>
          <p:spPr>
            <a:xfrm>
              <a:off x="76200" y="571500"/>
              <a:ext cx="1219200" cy="1714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1A202C"/>
                  </a:solidFill>
                  <a:latin typeface="Poppins"/>
                  <a:ea typeface="Poppins"/>
                  <a:cs typeface="Poppins"/>
                  <a:sym typeface="Poppins"/>
                </a:rPr>
                <a:t>Bi-monthly</a:t>
              </a:r>
              <a:endParaRPr b="1" sz="1100">
                <a:solidFill>
                  <a:srgbClr val="1A202C"/>
                </a:solidFill>
                <a:latin typeface="Poppins"/>
                <a:ea typeface="Poppins"/>
                <a:cs typeface="Poppins"/>
                <a:sym typeface="Poppins"/>
              </a:endParaRPr>
            </a:p>
            <a:p>
              <a:pPr indent="0" lvl="0" marL="0" rtl="0" algn="ctr">
                <a:spcBef>
                  <a:spcPts val="375"/>
                </a:spcBef>
                <a:spcAft>
                  <a:spcPts val="0"/>
                </a:spcAft>
                <a:buNone/>
              </a:pPr>
              <a:r>
                <a:rPr lang="en" sz="900">
                  <a:solidFill>
                    <a:srgbClr val="718096"/>
                  </a:solidFill>
                  <a:latin typeface="Poppins"/>
                  <a:ea typeface="Poppins"/>
                  <a:cs typeface="Poppins"/>
                  <a:sym typeface="Poppins"/>
                </a:rPr>
                <a:t>Meeting cadence</a:t>
              </a:r>
              <a:endParaRPr sz="900">
                <a:solidFill>
                  <a:srgbClr val="718096"/>
                </a:solidFill>
                <a:latin typeface="Poppins"/>
                <a:ea typeface="Poppins"/>
                <a:cs typeface="Poppins"/>
                <a:sym typeface="Poppins"/>
              </a:endParaRPr>
            </a:p>
          </p:txBody>
        </p:sp>
      </p:grpSp>
      <p:grpSp>
        <p:nvGrpSpPr>
          <p:cNvPr id="275" name="Google Shape;275;p38"/>
          <p:cNvGrpSpPr/>
          <p:nvPr/>
        </p:nvGrpSpPr>
        <p:grpSpPr>
          <a:xfrm>
            <a:off x="7391400" y="1238250"/>
            <a:ext cx="1371600" cy="2381400"/>
            <a:chOff x="0" y="0"/>
            <a:chExt cx="1371600" cy="2381400"/>
          </a:xfrm>
        </p:grpSpPr>
        <p:sp>
          <p:nvSpPr>
            <p:cNvPr id="276" name="Google Shape;276;p38"/>
            <p:cNvSpPr/>
            <p:nvPr/>
          </p:nvSpPr>
          <p:spPr>
            <a:xfrm>
              <a:off x="0" y="0"/>
              <a:ext cx="1371600" cy="2381400"/>
            </a:xfrm>
            <a:prstGeom prst="roundRect">
              <a:avLst>
                <a:gd fmla="val 5555"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7" name="Google Shape;277;p38"/>
            <p:cNvSpPr/>
            <p:nvPr/>
          </p:nvSpPr>
          <p:spPr>
            <a:xfrm>
              <a:off x="0" y="0"/>
              <a:ext cx="1371600" cy="476400"/>
            </a:xfrm>
            <a:custGeom>
              <a:rect b="b" l="l" r="r" t="t"/>
              <a:pathLst>
                <a:path extrusionOk="0" h="120000" w="120000">
                  <a:moveTo>
                    <a:pt x="0" y="19200"/>
                  </a:moveTo>
                  <a:cubicBezTo>
                    <a:pt x="0" y="14108"/>
                    <a:pt x="702" y="9224"/>
                    <a:pt x="1953" y="5624"/>
                  </a:cubicBezTo>
                  <a:cubicBezTo>
                    <a:pt x="3203" y="2023"/>
                    <a:pt x="4899" y="0"/>
                    <a:pt x="6667" y="0"/>
                  </a:cubicBezTo>
                  <a:lnTo>
                    <a:pt x="113333" y="0"/>
                  </a:lnTo>
                  <a:cubicBezTo>
                    <a:pt x="115101" y="0"/>
                    <a:pt x="116797" y="2022"/>
                    <a:pt x="118047" y="5623"/>
                  </a:cubicBezTo>
                  <a:cubicBezTo>
                    <a:pt x="119298" y="9224"/>
                    <a:pt x="120000" y="14108"/>
                    <a:pt x="120000" y="19200"/>
                  </a:cubicBezTo>
                  <a:lnTo>
                    <a:pt x="120000" y="120000"/>
                  </a:lnTo>
                  <a:lnTo>
                    <a:pt x="0" y="120000"/>
                  </a:lnTo>
                  <a:close/>
                </a:path>
              </a:pathLst>
            </a:custGeom>
            <a:solidFill>
              <a:srgbClr val="0C448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8" name="Google Shape;278;p38"/>
            <p:cNvSpPr txBox="1"/>
            <p:nvPr/>
          </p:nvSpPr>
          <p:spPr>
            <a:xfrm>
              <a:off x="0" y="0"/>
              <a:ext cx="1371600" cy="476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050">
                  <a:solidFill>
                    <a:srgbClr val="FFCC33"/>
                  </a:solidFill>
                  <a:latin typeface="Poppins"/>
                  <a:ea typeface="Poppins"/>
                  <a:cs typeface="Poppins"/>
                  <a:sym typeface="Poppins"/>
                </a:rPr>
                <a:t>Executive Board</a:t>
              </a:r>
              <a:endParaRPr b="1" sz="1050">
                <a:solidFill>
                  <a:srgbClr val="FFCC33"/>
                </a:solidFill>
                <a:latin typeface="Poppins"/>
                <a:ea typeface="Poppins"/>
                <a:cs typeface="Poppins"/>
                <a:sym typeface="Poppins"/>
              </a:endParaRPr>
            </a:p>
          </p:txBody>
        </p:sp>
        <p:sp>
          <p:nvSpPr>
            <p:cNvPr id="279" name="Google Shape;279;p38"/>
            <p:cNvSpPr txBox="1"/>
            <p:nvPr/>
          </p:nvSpPr>
          <p:spPr>
            <a:xfrm>
              <a:off x="76200" y="571500"/>
              <a:ext cx="1219200" cy="1714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1A202C"/>
                  </a:solidFill>
                  <a:latin typeface="Poppins"/>
                  <a:ea typeface="Poppins"/>
                  <a:cs typeface="Poppins"/>
                  <a:sym typeface="Poppins"/>
                </a:rPr>
                <a:t>Weekly</a:t>
              </a:r>
              <a:endParaRPr b="1" sz="1100">
                <a:solidFill>
                  <a:srgbClr val="1A202C"/>
                </a:solidFill>
                <a:latin typeface="Poppins"/>
                <a:ea typeface="Poppins"/>
                <a:cs typeface="Poppins"/>
                <a:sym typeface="Poppins"/>
              </a:endParaRPr>
            </a:p>
            <a:p>
              <a:pPr indent="0" lvl="0" marL="0" rtl="0" algn="ctr">
                <a:spcBef>
                  <a:spcPts val="375"/>
                </a:spcBef>
                <a:spcAft>
                  <a:spcPts val="0"/>
                </a:spcAft>
                <a:buNone/>
              </a:pPr>
              <a:r>
                <a:rPr lang="en" sz="900">
                  <a:solidFill>
                    <a:srgbClr val="718096"/>
                  </a:solidFill>
                  <a:latin typeface="Poppins"/>
                  <a:ea typeface="Poppins"/>
                  <a:cs typeface="Poppins"/>
                  <a:sym typeface="Poppins"/>
                </a:rPr>
                <a:t>Meeting cadence</a:t>
              </a:r>
              <a:endParaRPr sz="900">
                <a:solidFill>
                  <a:srgbClr val="718096"/>
                </a:solidFill>
                <a:latin typeface="Poppins"/>
                <a:ea typeface="Poppins"/>
                <a:cs typeface="Poppins"/>
                <a:sym typeface="Poppins"/>
              </a:endParaRPr>
            </a:p>
          </p:txBody>
        </p:sp>
      </p:grpSp>
      <p:sp>
        <p:nvSpPr>
          <p:cNvPr id="280" name="Google Shape;280;p38"/>
          <p:cNvSpPr txBox="1"/>
          <p:nvPr/>
        </p:nvSpPr>
        <p:spPr>
          <a:xfrm>
            <a:off x="4590900" y="3022800"/>
            <a:ext cx="1001400" cy="33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950">
                <a:solidFill>
                  <a:srgbClr val="0C4482"/>
                </a:solidFill>
                <a:latin typeface="Poppins SemiBold"/>
                <a:ea typeface="Poppins SemiBold"/>
                <a:cs typeface="Poppins SemiBold"/>
                <a:sym typeface="Poppins SemiBold"/>
              </a:rPr>
              <a:t>Roy Cloud Library</a:t>
            </a:r>
            <a:endParaRPr sz="950">
              <a:solidFill>
                <a:srgbClr val="0C4482"/>
              </a:solidFill>
              <a:latin typeface="Poppins SemiBold"/>
              <a:ea typeface="Poppins SemiBold"/>
              <a:cs typeface="Poppins SemiBold"/>
              <a:sym typeface="Poppins SemiBold"/>
            </a:endParaRPr>
          </a:p>
        </p:txBody>
      </p:sp>
      <p:pic>
        <p:nvPicPr>
          <p:cNvPr id="281" name="Google Shape;281;p38"/>
          <p:cNvPicPr preferRelativeResize="0"/>
          <p:nvPr/>
        </p:nvPicPr>
        <p:blipFill rotWithShape="1">
          <a:blip r:embed="rId3">
            <a:alphaModFix/>
          </a:blip>
          <a:srcRect b="0" l="2809" r="0" t="0"/>
          <a:stretch/>
        </p:blipFill>
        <p:spPr>
          <a:xfrm>
            <a:off x="6566325" y="4551225"/>
            <a:ext cx="2434876" cy="4746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9"/>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39"/>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288" name="Google Shape;288;p39"/>
          <p:cNvPicPr preferRelativeResize="0"/>
          <p:nvPr/>
        </p:nvPicPr>
        <p:blipFill rotWithShape="1">
          <a:blip r:embed="rId3">
            <a:alphaModFix/>
          </a:blip>
          <a:srcRect b="0" l="2809" r="0" t="0"/>
          <a:stretch/>
        </p:blipFill>
        <p:spPr>
          <a:xfrm>
            <a:off x="357182" y="271331"/>
            <a:ext cx="1571625" cy="306388"/>
          </a:xfrm>
          <a:prstGeom prst="rect">
            <a:avLst/>
          </a:prstGeom>
          <a:noFill/>
          <a:ln>
            <a:noFill/>
          </a:ln>
        </p:spPr>
      </p:pic>
      <p:sp>
        <p:nvSpPr>
          <p:cNvPr id="289" name="Google Shape;289;p39"/>
          <p:cNvSpPr txBox="1"/>
          <p:nvPr/>
        </p:nvSpPr>
        <p:spPr>
          <a:xfrm>
            <a:off x="357188" y="914400"/>
            <a:ext cx="8787000" cy="292500"/>
          </a:xfrm>
          <a:prstGeom prst="rect">
            <a:avLst/>
          </a:prstGeom>
          <a:noFill/>
          <a:ln>
            <a:noFill/>
          </a:ln>
        </p:spPr>
        <p:txBody>
          <a:bodyPr anchorCtr="0" anchor="t" bIns="0" lIns="0" spcFirstLastPara="1" rIns="0" wrap="square" tIns="0">
            <a:spAutoFit/>
          </a:bodyPr>
          <a:lstStyle/>
          <a:p>
            <a:pPr indent="0" lvl="0" marL="0" marR="0" rtl="0" algn="l">
              <a:lnSpc>
                <a:spcPct val="124980"/>
              </a:lnSpc>
              <a:spcBef>
                <a:spcPts val="0"/>
              </a:spcBef>
              <a:spcAft>
                <a:spcPts val="0"/>
              </a:spcAft>
              <a:buNone/>
            </a:pPr>
            <a:r>
              <a:rPr b="1" lang="en" sz="1900">
                <a:solidFill>
                  <a:srgbClr val="0F2C59"/>
                </a:solidFill>
                <a:latin typeface="Poppins"/>
                <a:ea typeface="Poppins"/>
                <a:cs typeface="Poppins"/>
                <a:sym typeface="Poppins"/>
              </a:rPr>
              <a:t>Stay Connected with Konstella</a:t>
            </a:r>
            <a:endParaRPr sz="1100"/>
          </a:p>
        </p:txBody>
      </p:sp>
      <p:sp>
        <p:nvSpPr>
          <p:cNvPr id="290" name="Google Shape;290;p39"/>
          <p:cNvSpPr txBox="1"/>
          <p:nvPr/>
        </p:nvSpPr>
        <p:spPr>
          <a:xfrm>
            <a:off x="357200" y="1399900"/>
            <a:ext cx="4917600" cy="1048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700">
                <a:solidFill>
                  <a:schemeClr val="dk2"/>
                </a:solidFill>
                <a:latin typeface="Poppins"/>
                <a:ea typeface="Poppins"/>
                <a:cs typeface="Poppins"/>
                <a:sym typeface="Poppins"/>
              </a:rPr>
              <a:t>All caregivers are in their child’s classrooms. You’re set up and ready to go—so log in and get involved.</a:t>
            </a:r>
            <a:endParaRPr sz="1700">
              <a:solidFill>
                <a:srgbClr val="475569"/>
              </a:solidFill>
              <a:latin typeface="Inter"/>
              <a:ea typeface="Inter"/>
              <a:cs typeface="Inter"/>
              <a:sym typeface="Inter"/>
            </a:endParaRPr>
          </a:p>
        </p:txBody>
      </p:sp>
      <p:pic>
        <p:nvPicPr>
          <p:cNvPr id="291" name="Google Shape;291;p39"/>
          <p:cNvPicPr preferRelativeResize="0"/>
          <p:nvPr/>
        </p:nvPicPr>
        <p:blipFill>
          <a:blip r:embed="rId4">
            <a:alphaModFix/>
          </a:blip>
          <a:stretch>
            <a:fillRect/>
          </a:stretch>
        </p:blipFill>
        <p:spPr>
          <a:xfrm>
            <a:off x="4903100" y="914401"/>
            <a:ext cx="4017875" cy="3106901"/>
          </a:xfrm>
          <a:prstGeom prst="rect">
            <a:avLst/>
          </a:prstGeom>
          <a:noFill/>
          <a:ln>
            <a:noFill/>
          </a:ln>
        </p:spPr>
      </p:pic>
      <p:pic>
        <p:nvPicPr>
          <p:cNvPr id="292" name="Google Shape;292;p39"/>
          <p:cNvPicPr preferRelativeResize="0"/>
          <p:nvPr/>
        </p:nvPicPr>
        <p:blipFill>
          <a:blip r:embed="rId5">
            <a:alphaModFix/>
          </a:blip>
          <a:stretch>
            <a:fillRect/>
          </a:stretch>
        </p:blipFill>
        <p:spPr>
          <a:xfrm>
            <a:off x="357200" y="2754350"/>
            <a:ext cx="3936301" cy="20806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pic>
        <p:nvPicPr>
          <p:cNvPr descr="image.png" id="297" name="Google Shape;297;p40"/>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image.png" id="298" name="Google Shape;298;p40"/>
          <p:cNvPicPr preferRelativeResize="0"/>
          <p:nvPr/>
        </p:nvPicPr>
        <p:blipFill rotWithShape="1">
          <a:blip r:embed="rId4">
            <a:alphaModFix/>
          </a:blip>
          <a:srcRect b="0" l="0" r="0" t="0"/>
          <a:stretch/>
        </p:blipFill>
        <p:spPr>
          <a:xfrm>
            <a:off x="5514975" y="1791155"/>
            <a:ext cx="3200400" cy="1444376"/>
          </a:xfrm>
          <a:prstGeom prst="rect">
            <a:avLst/>
          </a:prstGeom>
          <a:noFill/>
          <a:ln>
            <a:noFill/>
          </a:ln>
        </p:spPr>
      </p:pic>
      <p:sp>
        <p:nvSpPr>
          <p:cNvPr id="299" name="Google Shape;299;p40"/>
          <p:cNvSpPr txBox="1"/>
          <p:nvPr/>
        </p:nvSpPr>
        <p:spPr>
          <a:xfrm>
            <a:off x="428625" y="1638234"/>
            <a:ext cx="5040600" cy="926700"/>
          </a:xfrm>
          <a:prstGeom prst="rect">
            <a:avLst/>
          </a:prstGeom>
          <a:noFill/>
          <a:ln>
            <a:noFill/>
          </a:ln>
        </p:spPr>
        <p:txBody>
          <a:bodyPr anchorCtr="0" anchor="t" bIns="0" lIns="0" spcFirstLastPara="1" rIns="0" wrap="square" tIns="0">
            <a:spAutoFit/>
          </a:bodyPr>
          <a:lstStyle/>
          <a:p>
            <a:pPr indent="0" lvl="0" marL="0" marR="0" rtl="0" algn="l">
              <a:lnSpc>
                <a:spcPct val="114986"/>
              </a:lnSpc>
              <a:spcBef>
                <a:spcPts val="0"/>
              </a:spcBef>
              <a:spcAft>
                <a:spcPts val="0"/>
              </a:spcAft>
              <a:buNone/>
            </a:pPr>
            <a:r>
              <a:rPr lang="en" sz="2800">
                <a:solidFill>
                  <a:srgbClr val="FFFFFF"/>
                </a:solidFill>
                <a:latin typeface="Poppins ExtraBold"/>
                <a:ea typeface="Poppins ExtraBold"/>
                <a:cs typeface="Poppins ExtraBold"/>
                <a:sym typeface="Poppins ExtraBold"/>
              </a:rPr>
              <a:t>Growing</a:t>
            </a:r>
            <a:r>
              <a:rPr b="0" i="0" lang="en" sz="2800" u="none" cap="none" strike="noStrike">
                <a:solidFill>
                  <a:srgbClr val="FFFFFF"/>
                </a:solidFill>
                <a:latin typeface="Poppins ExtraBold"/>
                <a:ea typeface="Poppins ExtraBold"/>
                <a:cs typeface="Poppins ExtraBold"/>
                <a:sym typeface="Poppins ExtraBold"/>
              </a:rPr>
              <a:t> Our Students' </a:t>
            </a:r>
            <a:r>
              <a:rPr b="0" i="0" lang="en" sz="2800" u="none" cap="none" strike="noStrike">
                <a:solidFill>
                  <a:srgbClr val="F0A500"/>
                </a:solidFill>
                <a:latin typeface="Poppins ExtraBold"/>
                <a:ea typeface="Poppins ExtraBold"/>
                <a:cs typeface="Poppins ExtraBold"/>
                <a:sym typeface="Poppins ExtraBold"/>
              </a:rPr>
              <a:t>Bright Futures</a:t>
            </a:r>
            <a:endParaRPr sz="1100"/>
          </a:p>
        </p:txBody>
      </p:sp>
      <p:sp>
        <p:nvSpPr>
          <p:cNvPr id="300" name="Google Shape;300;p40"/>
          <p:cNvSpPr txBox="1"/>
          <p:nvPr/>
        </p:nvSpPr>
        <p:spPr>
          <a:xfrm>
            <a:off x="428625" y="2574065"/>
            <a:ext cx="4800600" cy="9312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 sz="1100" u="none" cap="none" strike="noStrike">
                <a:solidFill>
                  <a:srgbClr val="CBD5E1"/>
                </a:solidFill>
                <a:latin typeface="Inter"/>
                <a:ea typeface="Inter"/>
                <a:cs typeface="Inter"/>
                <a:sym typeface="Inter"/>
              </a:rPr>
              <a:t>Every program, event, and classroom enhancement that makes Roy Cloud extraordinary is funded and made possible through your </a:t>
            </a:r>
            <a:r>
              <a:rPr lang="en" sz="1100">
                <a:solidFill>
                  <a:srgbClr val="CBD5E1"/>
                </a:solidFill>
                <a:latin typeface="Inter"/>
                <a:ea typeface="Inter"/>
                <a:cs typeface="Inter"/>
                <a:sym typeface="Inter"/>
              </a:rPr>
              <a:t>annual</a:t>
            </a:r>
            <a:r>
              <a:rPr b="0" i="0" lang="en" sz="1100" u="none" cap="none" strike="noStrike">
                <a:solidFill>
                  <a:srgbClr val="CBD5E1"/>
                </a:solidFill>
                <a:latin typeface="Inter"/>
                <a:ea typeface="Inter"/>
                <a:cs typeface="Inter"/>
                <a:sym typeface="Inter"/>
              </a:rPr>
              <a:t> PTO </a:t>
            </a:r>
            <a:r>
              <a:rPr lang="en" sz="1100">
                <a:solidFill>
                  <a:srgbClr val="CBD5E1"/>
                </a:solidFill>
                <a:latin typeface="Inter"/>
                <a:ea typeface="Inter"/>
                <a:cs typeface="Inter"/>
                <a:sym typeface="Inter"/>
              </a:rPr>
              <a:t>donations. Only 44% of families donated last year, every contribution makes a difference!</a:t>
            </a:r>
            <a:endParaRPr sz="1100"/>
          </a:p>
        </p:txBody>
      </p:sp>
      <p:sp>
        <p:nvSpPr>
          <p:cNvPr id="301" name="Google Shape;301;p40"/>
          <p:cNvSpPr txBox="1"/>
          <p:nvPr/>
        </p:nvSpPr>
        <p:spPr>
          <a:xfrm>
            <a:off x="5750719" y="2026899"/>
            <a:ext cx="27291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 sz="3200" u="none" cap="none" strike="noStrike">
                <a:solidFill>
                  <a:srgbClr val="F0A500"/>
                </a:solidFill>
                <a:latin typeface="Poppins ExtraBold"/>
                <a:ea typeface="Poppins ExtraBold"/>
                <a:cs typeface="Poppins ExtraBold"/>
                <a:sym typeface="Poppins ExtraBold"/>
              </a:rPr>
              <a:t>~$1,000</a:t>
            </a:r>
            <a:endParaRPr sz="1100"/>
          </a:p>
        </p:txBody>
      </p:sp>
      <p:sp>
        <p:nvSpPr>
          <p:cNvPr id="302" name="Google Shape;302;p40"/>
          <p:cNvSpPr txBox="1"/>
          <p:nvPr/>
        </p:nvSpPr>
        <p:spPr>
          <a:xfrm>
            <a:off x="5750719" y="2484099"/>
            <a:ext cx="2729100" cy="1539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 sz="1000" u="none" cap="none" strike="noStrike">
                <a:solidFill>
                  <a:srgbClr val="FFFFFF"/>
                </a:solidFill>
                <a:latin typeface="Inter SemiBold"/>
                <a:ea typeface="Inter SemiBold"/>
                <a:cs typeface="Inter SemiBold"/>
                <a:sym typeface="Inter SemiBold"/>
              </a:rPr>
              <a:t>Direct Investment Per Student</a:t>
            </a:r>
            <a:endParaRPr sz="1100"/>
          </a:p>
        </p:txBody>
      </p:sp>
      <p:sp>
        <p:nvSpPr>
          <p:cNvPr id="303" name="Google Shape;303;p40"/>
          <p:cNvSpPr txBox="1"/>
          <p:nvPr/>
        </p:nvSpPr>
        <p:spPr>
          <a:xfrm>
            <a:off x="5750719" y="2719843"/>
            <a:ext cx="2729100" cy="2955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 sz="800" u="none" cap="none" strike="noStrike">
                <a:solidFill>
                  <a:srgbClr val="94A3B8"/>
                </a:solidFill>
                <a:latin typeface="Inter"/>
                <a:ea typeface="Inter"/>
                <a:cs typeface="Inter"/>
                <a:sym typeface="Inter"/>
              </a:rPr>
              <a:t>Funded annually through parent donations &amp; PTO volunteer efforts to deliver enriched education.</a:t>
            </a:r>
            <a:endParaRPr sz="1100"/>
          </a:p>
        </p:txBody>
      </p:sp>
      <p:pic>
        <p:nvPicPr>
          <p:cNvPr id="304" name="Google Shape;304;p40"/>
          <p:cNvPicPr preferRelativeResize="0"/>
          <p:nvPr/>
        </p:nvPicPr>
        <p:blipFill rotWithShape="1">
          <a:blip r:embed="rId5">
            <a:alphaModFix/>
          </a:blip>
          <a:srcRect b="0" l="2809" r="0" t="0"/>
          <a:stretch/>
        </p:blipFill>
        <p:spPr>
          <a:xfrm>
            <a:off x="357182" y="271331"/>
            <a:ext cx="1571625" cy="306388"/>
          </a:xfrm>
          <a:prstGeom prst="rect">
            <a:avLst/>
          </a:prstGeom>
          <a:noFill/>
          <a:ln cap="flat" cmpd="sng" w="7150">
            <a:solidFill>
              <a:srgbClr val="F0A500"/>
            </a:solidFill>
            <a:prstDash val="solid"/>
            <a:round/>
            <a:headEnd len="sm" w="sm" type="none"/>
            <a:tailEnd len="sm" w="sm" type="none"/>
          </a:ln>
        </p:spPr>
      </p:pic>
      <p:pic>
        <p:nvPicPr>
          <p:cNvPr id="305" name="Google Shape;305;p40"/>
          <p:cNvPicPr preferRelativeResize="0"/>
          <p:nvPr/>
        </p:nvPicPr>
        <p:blipFill>
          <a:blip r:embed="rId6">
            <a:alphaModFix/>
          </a:blip>
          <a:stretch>
            <a:fillRect/>
          </a:stretch>
        </p:blipFill>
        <p:spPr>
          <a:xfrm>
            <a:off x="7292033" y="3457969"/>
            <a:ext cx="1423332" cy="1423332"/>
          </a:xfrm>
          <a:prstGeom prst="rect">
            <a:avLst/>
          </a:prstGeom>
          <a:noFill/>
          <a:ln>
            <a:noFill/>
          </a:ln>
        </p:spPr>
      </p:pic>
      <p:sp>
        <p:nvSpPr>
          <p:cNvPr id="306" name="Google Shape;306;p40"/>
          <p:cNvSpPr txBox="1"/>
          <p:nvPr/>
        </p:nvSpPr>
        <p:spPr>
          <a:xfrm>
            <a:off x="4994219" y="3933305"/>
            <a:ext cx="27291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 sz="3200">
                <a:solidFill>
                  <a:srgbClr val="F0A500"/>
                </a:solidFill>
                <a:latin typeface="Poppins ExtraBold"/>
                <a:ea typeface="Poppins ExtraBold"/>
                <a:cs typeface="Poppins ExtraBold"/>
                <a:sym typeface="Poppins ExtraBold"/>
              </a:rPr>
              <a:t>Donate</a:t>
            </a:r>
            <a:endParaRPr sz="1100"/>
          </a:p>
        </p:txBody>
      </p:sp>
      <p:pic>
        <p:nvPicPr>
          <p:cNvPr id="307" name="Google Shape;307;p40" title="image0-cmyk.png"/>
          <p:cNvPicPr preferRelativeResize="0"/>
          <p:nvPr/>
        </p:nvPicPr>
        <p:blipFill>
          <a:blip r:embed="rId7">
            <a:alphaModFix/>
          </a:blip>
          <a:stretch>
            <a:fillRect/>
          </a:stretch>
        </p:blipFill>
        <p:spPr>
          <a:xfrm>
            <a:off x="7788649" y="271325"/>
            <a:ext cx="926731" cy="926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1"/>
          <p:cNvSpPr/>
          <p:nvPr/>
        </p:nvSpPr>
        <p:spPr>
          <a:xfrm>
            <a:off x="-8525" y="0"/>
            <a:ext cx="9152400" cy="5143500"/>
          </a:xfrm>
          <a:prstGeom prst="rect">
            <a:avLst/>
          </a:prstGeom>
          <a:solidFill>
            <a:srgbClr val="91B8C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3" name="Google Shape;313;p41"/>
          <p:cNvSpPr/>
          <p:nvPr/>
        </p:nvSpPr>
        <p:spPr>
          <a:xfrm>
            <a:off x="5031275" y="178800"/>
            <a:ext cx="4114200" cy="4218300"/>
          </a:xfrm>
          <a:prstGeom prst="rect">
            <a:avLst/>
          </a:prstGeom>
          <a:solidFill>
            <a:srgbClr val="6086B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4" name="Google Shape;314;p41"/>
          <p:cNvSpPr/>
          <p:nvPr/>
        </p:nvSpPr>
        <p:spPr>
          <a:xfrm>
            <a:off x="5029725" y="4397100"/>
            <a:ext cx="4114200" cy="746400"/>
          </a:xfrm>
          <a:prstGeom prst="rect">
            <a:avLst/>
          </a:prstGeom>
          <a:solidFill>
            <a:srgbClr val="FFCC3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315" name="Google Shape;315;p41"/>
          <p:cNvCxnSpPr/>
          <p:nvPr/>
        </p:nvCxnSpPr>
        <p:spPr>
          <a:xfrm>
            <a:off x="5030500" y="172400"/>
            <a:ext cx="0" cy="4982700"/>
          </a:xfrm>
          <a:prstGeom prst="straightConnector1">
            <a:avLst/>
          </a:prstGeom>
          <a:noFill/>
          <a:ln cap="flat" cmpd="sng" w="38100">
            <a:solidFill>
              <a:srgbClr val="F88F78"/>
            </a:solidFill>
            <a:prstDash val="solid"/>
            <a:round/>
            <a:headEnd len="med" w="med" type="none"/>
            <a:tailEnd len="med" w="med" type="none"/>
          </a:ln>
        </p:spPr>
      </p:cxnSp>
      <p:sp>
        <p:nvSpPr>
          <p:cNvPr id="316" name="Google Shape;316;p41"/>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41"/>
          <p:cNvSpPr txBox="1"/>
          <p:nvPr/>
        </p:nvSpPr>
        <p:spPr>
          <a:xfrm>
            <a:off x="5533575" y="113429"/>
            <a:ext cx="3106500" cy="3078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Raised to Date:</a:t>
            </a:r>
            <a:r>
              <a:rPr b="1" lang="en" sz="1200">
                <a:solidFill>
                  <a:schemeClr val="dk2"/>
                </a:solidFill>
                <a:latin typeface="Calibri"/>
                <a:ea typeface="Calibri"/>
                <a:cs typeface="Calibri"/>
                <a:sym typeface="Calibri"/>
              </a:rPr>
              <a:t> </a:t>
            </a:r>
            <a:r>
              <a:rPr lang="en" sz="1200">
                <a:solidFill>
                  <a:srgbClr val="FECD4F"/>
                </a:solidFill>
                <a:latin typeface="Josefin Sans"/>
                <a:ea typeface="Josefin Sans"/>
                <a:cs typeface="Josefin Sans"/>
                <a:sym typeface="Josefin Sans"/>
              </a:rPr>
              <a:t>$91,771</a:t>
            </a:r>
            <a:endParaRPr sz="1200">
              <a:solidFill>
                <a:srgbClr val="FEED8E"/>
              </a:solidFill>
              <a:latin typeface="Josefin Sans"/>
              <a:ea typeface="Josefin Sans"/>
              <a:cs typeface="Josefin Sans"/>
              <a:sym typeface="Josefin Sans"/>
            </a:endParaRPr>
          </a:p>
          <a:p>
            <a:pPr indent="0" lvl="0" marL="0" rtl="0" algn="l">
              <a:lnSpc>
                <a:spcPct val="100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Pending Matches:</a:t>
            </a:r>
            <a:r>
              <a:rPr b="1" lang="en" sz="1200">
                <a:solidFill>
                  <a:srgbClr val="0C4482"/>
                </a:solidFill>
                <a:latin typeface="Calibri"/>
                <a:ea typeface="Calibri"/>
                <a:cs typeface="Calibri"/>
                <a:sym typeface="Calibri"/>
              </a:rPr>
              <a:t> </a:t>
            </a:r>
            <a:r>
              <a:rPr lang="en" sz="1200">
                <a:solidFill>
                  <a:srgbClr val="FECD4F"/>
                </a:solidFill>
                <a:latin typeface="Josefin Sans"/>
                <a:ea typeface="Josefin Sans"/>
                <a:cs typeface="Josefin Sans"/>
                <a:sym typeface="Josefin Sans"/>
              </a:rPr>
              <a:t>$22,310</a:t>
            </a:r>
            <a:endParaRPr sz="1200">
              <a:solidFill>
                <a:srgbClr val="0C4482"/>
              </a:solidFill>
              <a:latin typeface="Josefin Sans"/>
              <a:ea typeface="Josefin Sans"/>
              <a:cs typeface="Josefin Sans"/>
              <a:sym typeface="Josefin Sans"/>
            </a:endParaRPr>
          </a:p>
          <a:p>
            <a:pPr indent="0" lvl="0" marL="0" rtl="0" algn="l">
              <a:lnSpc>
                <a:spcPct val="100000"/>
              </a:lnSpc>
              <a:spcBef>
                <a:spcPts val="0"/>
              </a:spcBef>
              <a:spcAft>
                <a:spcPts val="0"/>
              </a:spcAft>
              <a:buClr>
                <a:schemeClr val="dk1"/>
              </a:buClr>
              <a:buSzPts val="1100"/>
              <a:buFont typeface="Arial"/>
              <a:buNone/>
            </a:pPr>
            <a:r>
              <a:rPr b="1" lang="en" sz="1700">
                <a:solidFill>
                  <a:schemeClr val="dk1"/>
                </a:solidFill>
                <a:latin typeface="Calibri"/>
                <a:ea typeface="Calibri"/>
                <a:cs typeface="Calibri"/>
                <a:sym typeface="Calibri"/>
              </a:rPr>
              <a:t>Total:</a:t>
            </a:r>
            <a:r>
              <a:rPr b="1" lang="en" sz="1700">
                <a:solidFill>
                  <a:srgbClr val="0C4482"/>
                </a:solidFill>
                <a:latin typeface="Calibri"/>
                <a:ea typeface="Calibri"/>
                <a:cs typeface="Calibri"/>
                <a:sym typeface="Calibri"/>
              </a:rPr>
              <a:t> </a:t>
            </a:r>
            <a:r>
              <a:rPr lang="en" sz="2200">
                <a:solidFill>
                  <a:srgbClr val="FECD4F"/>
                </a:solidFill>
                <a:latin typeface="Josefin Sans"/>
                <a:ea typeface="Josefin Sans"/>
                <a:cs typeface="Josefin Sans"/>
                <a:sym typeface="Josefin Sans"/>
              </a:rPr>
              <a:t>$114,081</a:t>
            </a:r>
            <a:br>
              <a:rPr b="1" lang="en" sz="2200">
                <a:solidFill>
                  <a:srgbClr val="FECD4F"/>
                </a:solidFill>
                <a:latin typeface="Caveat"/>
                <a:ea typeface="Caveat"/>
                <a:cs typeface="Caveat"/>
                <a:sym typeface="Caveat"/>
              </a:rPr>
            </a:br>
            <a:r>
              <a:rPr lang="en" sz="1000">
                <a:solidFill>
                  <a:schemeClr val="dk1"/>
                </a:solidFill>
                <a:latin typeface="Calibri"/>
                <a:ea typeface="Calibri"/>
                <a:cs typeface="Calibri"/>
                <a:sym typeface="Calibri"/>
              </a:rPr>
              <a:t>($7k above  this time last year)</a:t>
            </a:r>
            <a:br>
              <a:rPr lang="en" sz="1000">
                <a:solidFill>
                  <a:srgbClr val="194681"/>
                </a:solidFill>
                <a:latin typeface="Calibri"/>
                <a:ea typeface="Calibri"/>
                <a:cs typeface="Calibri"/>
                <a:sym typeface="Calibri"/>
              </a:rPr>
            </a:br>
            <a:endParaRPr sz="500">
              <a:solidFill>
                <a:srgbClr val="19468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700">
                <a:solidFill>
                  <a:schemeClr val="dk1"/>
                </a:solidFill>
                <a:latin typeface="Calibri"/>
                <a:ea typeface="Calibri"/>
                <a:cs typeface="Calibri"/>
                <a:sym typeface="Calibri"/>
              </a:rPr>
              <a:t>% of Goal: </a:t>
            </a:r>
            <a:r>
              <a:rPr lang="en" sz="2200">
                <a:solidFill>
                  <a:srgbClr val="FECD4F"/>
                </a:solidFill>
                <a:latin typeface="Josefin Sans"/>
                <a:ea typeface="Josefin Sans"/>
                <a:cs typeface="Josefin Sans"/>
                <a:sym typeface="Josefin Sans"/>
              </a:rPr>
              <a:t>42</a:t>
            </a:r>
            <a:r>
              <a:rPr lang="en" sz="2200">
                <a:solidFill>
                  <a:srgbClr val="FECD4F"/>
                </a:solidFill>
                <a:latin typeface="Josefin Sans"/>
                <a:ea typeface="Josefin Sans"/>
                <a:cs typeface="Josefin Sans"/>
                <a:sym typeface="Josefin Sans"/>
              </a:rPr>
              <a:t>%</a:t>
            </a:r>
            <a:r>
              <a:rPr b="1" lang="en" sz="2200">
                <a:solidFill>
                  <a:srgbClr val="FECD4F"/>
                </a:solidFill>
                <a:latin typeface="Caveat"/>
                <a:ea typeface="Caveat"/>
                <a:cs typeface="Caveat"/>
                <a:sym typeface="Caveat"/>
              </a:rPr>
              <a:t> </a:t>
            </a:r>
            <a:br>
              <a:rPr b="1" lang="en" sz="2200">
                <a:solidFill>
                  <a:srgbClr val="FECD4F"/>
                </a:solidFill>
                <a:latin typeface="Caveat"/>
                <a:ea typeface="Caveat"/>
                <a:cs typeface="Caveat"/>
                <a:sym typeface="Caveat"/>
              </a:rPr>
            </a:br>
            <a:r>
              <a:rPr lang="en" sz="1000">
                <a:solidFill>
                  <a:srgbClr val="194681"/>
                </a:solidFill>
                <a:latin typeface="Calibri"/>
                <a:ea typeface="Calibri"/>
                <a:cs typeface="Calibri"/>
                <a:sym typeface="Calibri"/>
              </a:rPr>
              <a:t>(</a:t>
            </a:r>
            <a:r>
              <a:rPr lang="en" sz="1000">
                <a:solidFill>
                  <a:schemeClr val="dk1"/>
                </a:solidFill>
                <a:latin typeface="Calibri"/>
                <a:ea typeface="Calibri"/>
                <a:cs typeface="Calibri"/>
                <a:sym typeface="Calibri"/>
              </a:rPr>
              <a:t>goal is $270,000)</a:t>
            </a:r>
            <a:br>
              <a:rPr lang="en" sz="1000">
                <a:solidFill>
                  <a:srgbClr val="194681"/>
                </a:solidFill>
                <a:latin typeface="Calibri"/>
                <a:ea typeface="Calibri"/>
                <a:cs typeface="Calibri"/>
                <a:sym typeface="Calibri"/>
              </a:rPr>
            </a:br>
            <a:endParaRPr sz="400">
              <a:solidFill>
                <a:srgbClr val="19468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700">
                <a:solidFill>
                  <a:schemeClr val="dk1"/>
                </a:solidFill>
                <a:latin typeface="Calibri"/>
                <a:ea typeface="Calibri"/>
                <a:cs typeface="Calibri"/>
                <a:sym typeface="Calibri"/>
              </a:rPr>
              <a:t>Days Left:</a:t>
            </a:r>
            <a:r>
              <a:rPr b="1" lang="en" sz="1700">
                <a:solidFill>
                  <a:schemeClr val="dk2"/>
                </a:solidFill>
                <a:latin typeface="Caveat"/>
                <a:ea typeface="Caveat"/>
                <a:cs typeface="Caveat"/>
                <a:sym typeface="Caveat"/>
              </a:rPr>
              <a:t> </a:t>
            </a:r>
            <a:r>
              <a:rPr lang="en" sz="2200">
                <a:solidFill>
                  <a:srgbClr val="FECD4F"/>
                </a:solidFill>
                <a:latin typeface="Josefin Sans"/>
                <a:ea typeface="Josefin Sans"/>
                <a:cs typeface="Josefin Sans"/>
                <a:sym typeface="Josefin Sans"/>
              </a:rPr>
              <a:t>60</a:t>
            </a:r>
            <a:br>
              <a:rPr lang="en" sz="1200">
                <a:solidFill>
                  <a:srgbClr val="194681"/>
                </a:solidFill>
                <a:latin typeface="Calibri"/>
                <a:ea typeface="Calibri"/>
                <a:cs typeface="Calibri"/>
                <a:sym typeface="Calibri"/>
              </a:rPr>
            </a:br>
            <a:r>
              <a:rPr b="1" lang="en" sz="1700">
                <a:solidFill>
                  <a:schemeClr val="dk1"/>
                </a:solidFill>
                <a:latin typeface="Calibri"/>
                <a:ea typeface="Calibri"/>
                <a:cs typeface="Calibri"/>
                <a:sym typeface="Calibri"/>
              </a:rPr>
              <a:t>Participation: </a:t>
            </a:r>
            <a:r>
              <a:rPr lang="en" sz="2200">
                <a:solidFill>
                  <a:srgbClr val="FECD4F"/>
                </a:solidFill>
                <a:latin typeface="Josefin Sans"/>
                <a:ea typeface="Josefin Sans"/>
                <a:cs typeface="Josefin Sans"/>
                <a:sym typeface="Josefin Sans"/>
              </a:rPr>
              <a:t>~13%</a:t>
            </a:r>
            <a:r>
              <a:rPr lang="en" sz="2200">
                <a:solidFill>
                  <a:srgbClr val="194681"/>
                </a:solidFill>
                <a:latin typeface="Josefin Sans"/>
                <a:ea typeface="Josefin Sans"/>
                <a:cs typeface="Josefin Sans"/>
                <a:sym typeface="Josefin Sans"/>
              </a:rPr>
              <a:t> </a:t>
            </a:r>
            <a:br>
              <a:rPr lang="en" sz="2200">
                <a:solidFill>
                  <a:srgbClr val="194681"/>
                </a:solidFill>
                <a:latin typeface="Calibri"/>
                <a:ea typeface="Calibri"/>
                <a:cs typeface="Calibri"/>
                <a:sym typeface="Calibri"/>
              </a:rPr>
            </a:br>
            <a:r>
              <a:rPr lang="en" sz="1000">
                <a:solidFill>
                  <a:schemeClr val="dk1"/>
                </a:solidFill>
                <a:latin typeface="Calibri"/>
                <a:ea typeface="Calibri"/>
                <a:cs typeface="Calibri"/>
                <a:sym typeface="Calibri"/>
              </a:rPr>
              <a:t>(down 1% from this time last year, a donation in any amount counts)</a:t>
            </a:r>
            <a:br>
              <a:rPr lang="en" sz="1000">
                <a:solidFill>
                  <a:srgbClr val="194681"/>
                </a:solidFill>
                <a:latin typeface="Calibri"/>
                <a:ea typeface="Calibri"/>
                <a:cs typeface="Calibri"/>
                <a:sym typeface="Calibri"/>
              </a:rPr>
            </a:br>
            <a:endParaRPr sz="500">
              <a:solidFill>
                <a:srgbClr val="19468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700">
                <a:solidFill>
                  <a:schemeClr val="dk1"/>
                </a:solidFill>
                <a:latin typeface="Calibri"/>
                <a:ea typeface="Calibri"/>
                <a:cs typeface="Calibri"/>
                <a:sym typeface="Calibri"/>
              </a:rPr>
              <a:t>Leading Grade:</a:t>
            </a:r>
            <a:r>
              <a:rPr b="1" lang="en" sz="1700">
                <a:solidFill>
                  <a:schemeClr val="dk2"/>
                </a:solidFill>
                <a:latin typeface="Calibri"/>
                <a:ea typeface="Calibri"/>
                <a:cs typeface="Calibri"/>
                <a:sym typeface="Calibri"/>
              </a:rPr>
              <a:t> </a:t>
            </a:r>
            <a:r>
              <a:rPr lang="en" sz="2200">
                <a:solidFill>
                  <a:srgbClr val="FECD4F"/>
                </a:solidFill>
                <a:latin typeface="Josefin Sans"/>
                <a:ea typeface="Josefin Sans"/>
                <a:cs typeface="Josefin Sans"/>
                <a:sym typeface="Josefin Sans"/>
              </a:rPr>
              <a:t>First</a:t>
            </a:r>
            <a:r>
              <a:rPr lang="en" sz="2200">
                <a:solidFill>
                  <a:srgbClr val="FECD4F"/>
                </a:solidFill>
                <a:latin typeface="Josefin Sans"/>
                <a:ea typeface="Josefin Sans"/>
                <a:cs typeface="Josefin Sans"/>
                <a:sym typeface="Josefin Sans"/>
              </a:rPr>
              <a:t> (24%)</a:t>
            </a:r>
            <a:r>
              <a:rPr lang="en" sz="2200">
                <a:solidFill>
                  <a:srgbClr val="194681"/>
                </a:solidFill>
                <a:latin typeface="Josefin Sans"/>
                <a:ea typeface="Josefin Sans"/>
                <a:cs typeface="Josefin Sans"/>
                <a:sym typeface="Josefin Sans"/>
              </a:rPr>
              <a:t> </a:t>
            </a:r>
            <a:endParaRPr sz="1900">
              <a:solidFill>
                <a:srgbClr val="FECD4F"/>
              </a:solidFill>
              <a:latin typeface="Josefin Sans"/>
              <a:ea typeface="Josefin Sans"/>
              <a:cs typeface="Josefin Sans"/>
              <a:sym typeface="Josefin Sans"/>
            </a:endParaRPr>
          </a:p>
        </p:txBody>
      </p:sp>
      <p:sp>
        <p:nvSpPr>
          <p:cNvPr id="318" name="Google Shape;318;p41"/>
          <p:cNvSpPr txBox="1"/>
          <p:nvPr/>
        </p:nvSpPr>
        <p:spPr>
          <a:xfrm rot="271">
            <a:off x="5219975" y="4387062"/>
            <a:ext cx="3799800" cy="766500"/>
          </a:xfrm>
          <a:prstGeom prst="rect">
            <a:avLst/>
          </a:prstGeom>
          <a:noFill/>
          <a:ln>
            <a:noFill/>
          </a:ln>
        </p:spPr>
        <p:txBody>
          <a:bodyPr anchorCtr="0" anchor="t" bIns="91425" lIns="91425" spcFirstLastPara="1" rIns="91425" wrap="square" tIns="91425">
            <a:spAutoFit/>
          </a:bodyPr>
          <a:lstStyle/>
          <a:p>
            <a:pPr indent="0" lvl="0" marL="0" rtl="0" algn="ctr">
              <a:lnSpc>
                <a:spcPct val="70000"/>
              </a:lnSpc>
              <a:spcBef>
                <a:spcPts val="0"/>
              </a:spcBef>
              <a:spcAft>
                <a:spcPts val="0"/>
              </a:spcAft>
              <a:buNone/>
            </a:pPr>
            <a:r>
              <a:rPr lang="en" sz="1800">
                <a:solidFill>
                  <a:srgbClr val="1C4587"/>
                </a:solidFill>
                <a:latin typeface="Josefin Sans"/>
                <a:ea typeface="Josefin Sans"/>
                <a:cs typeface="Josefin Sans"/>
                <a:sym typeface="Josefin Sans"/>
              </a:rPr>
              <a:t>Join our DD committee to infuse new ideas and increase our fundraising impact!</a:t>
            </a:r>
            <a:endParaRPr sz="1800">
              <a:solidFill>
                <a:srgbClr val="1C4587"/>
              </a:solidFill>
              <a:latin typeface="Josefin Sans"/>
              <a:ea typeface="Josefin Sans"/>
              <a:cs typeface="Josefin Sans"/>
              <a:sym typeface="Josefin Sans"/>
            </a:endParaRPr>
          </a:p>
        </p:txBody>
      </p:sp>
      <p:cxnSp>
        <p:nvCxnSpPr>
          <p:cNvPr id="319" name="Google Shape;319;p41"/>
          <p:cNvCxnSpPr/>
          <p:nvPr/>
        </p:nvCxnSpPr>
        <p:spPr>
          <a:xfrm rot="10800000">
            <a:off x="5602925" y="1146106"/>
            <a:ext cx="3033900" cy="0"/>
          </a:xfrm>
          <a:prstGeom prst="straightConnector1">
            <a:avLst/>
          </a:prstGeom>
          <a:noFill/>
          <a:ln cap="flat" cmpd="sng" w="9525">
            <a:solidFill>
              <a:srgbClr val="F88F78"/>
            </a:solidFill>
            <a:prstDash val="solid"/>
            <a:round/>
            <a:headEnd len="med" w="med" type="none"/>
            <a:tailEnd len="med" w="med" type="none"/>
          </a:ln>
        </p:spPr>
      </p:cxnSp>
      <p:cxnSp>
        <p:nvCxnSpPr>
          <p:cNvPr id="320" name="Google Shape;320;p41"/>
          <p:cNvCxnSpPr/>
          <p:nvPr/>
        </p:nvCxnSpPr>
        <p:spPr>
          <a:xfrm rot="10800000">
            <a:off x="5569875" y="1688293"/>
            <a:ext cx="3033900" cy="0"/>
          </a:xfrm>
          <a:prstGeom prst="straightConnector1">
            <a:avLst/>
          </a:prstGeom>
          <a:noFill/>
          <a:ln cap="flat" cmpd="sng" w="9525">
            <a:solidFill>
              <a:srgbClr val="F88F78"/>
            </a:solidFill>
            <a:prstDash val="solid"/>
            <a:round/>
            <a:headEnd len="med" w="med" type="none"/>
            <a:tailEnd len="med" w="med" type="none"/>
          </a:ln>
        </p:spPr>
      </p:cxnSp>
      <p:cxnSp>
        <p:nvCxnSpPr>
          <p:cNvPr id="321" name="Google Shape;321;p41"/>
          <p:cNvCxnSpPr/>
          <p:nvPr/>
        </p:nvCxnSpPr>
        <p:spPr>
          <a:xfrm rot="10800000">
            <a:off x="5602925" y="2715959"/>
            <a:ext cx="3033900" cy="0"/>
          </a:xfrm>
          <a:prstGeom prst="straightConnector1">
            <a:avLst/>
          </a:prstGeom>
          <a:noFill/>
          <a:ln cap="flat" cmpd="sng" w="9525">
            <a:solidFill>
              <a:srgbClr val="F88F78"/>
            </a:solidFill>
            <a:prstDash val="solid"/>
            <a:round/>
            <a:headEnd len="med" w="med" type="none"/>
            <a:tailEnd len="med" w="med" type="none"/>
          </a:ln>
        </p:spPr>
      </p:cxnSp>
      <p:pic>
        <p:nvPicPr>
          <p:cNvPr id="322" name="Google Shape;322;p41" title="2026-2027 Banner.png"/>
          <p:cNvPicPr preferRelativeResize="0"/>
          <p:nvPr/>
        </p:nvPicPr>
        <p:blipFill>
          <a:blip r:embed="rId3">
            <a:alphaModFix/>
          </a:blip>
          <a:stretch>
            <a:fillRect/>
          </a:stretch>
        </p:blipFill>
        <p:spPr>
          <a:xfrm>
            <a:off x="0" y="0"/>
            <a:ext cx="5143501" cy="5143501"/>
          </a:xfrm>
          <a:prstGeom prst="rect">
            <a:avLst/>
          </a:prstGeom>
          <a:solidFill>
            <a:srgbClr val="91B8C5"/>
          </a:solidFill>
          <a:ln>
            <a:noFill/>
          </a:ln>
        </p:spPr>
      </p:pic>
      <p:pic>
        <p:nvPicPr>
          <p:cNvPr id="323" name="Google Shape;323;p41" title="Chart"/>
          <p:cNvPicPr preferRelativeResize="0"/>
          <p:nvPr/>
        </p:nvPicPr>
        <p:blipFill>
          <a:blip r:embed="rId4">
            <a:alphaModFix/>
          </a:blip>
          <a:stretch>
            <a:fillRect/>
          </a:stretch>
        </p:blipFill>
        <p:spPr>
          <a:xfrm>
            <a:off x="5143500" y="3112800"/>
            <a:ext cx="4001976" cy="1284300"/>
          </a:xfrm>
          <a:prstGeom prst="rect">
            <a:avLst/>
          </a:prstGeom>
          <a:solidFill>
            <a:srgbClr val="6086B8"/>
          </a:solidFill>
          <a:ln>
            <a:noFill/>
          </a:ln>
        </p:spPr>
      </p:pic>
      <p:sp>
        <p:nvSpPr>
          <p:cNvPr id="324" name="Google Shape;324;p41"/>
          <p:cNvSpPr/>
          <p:nvPr/>
        </p:nvSpPr>
        <p:spPr>
          <a:xfrm>
            <a:off x="4090050" y="3620150"/>
            <a:ext cx="750900" cy="7668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5" name="Google Shape;325;p41"/>
          <p:cNvSpPr/>
          <p:nvPr/>
        </p:nvSpPr>
        <p:spPr>
          <a:xfrm>
            <a:off x="4276625" y="3503900"/>
            <a:ext cx="390900" cy="377700"/>
          </a:xfrm>
          <a:prstGeom prst="rect">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6" name="Google Shape;326;p41"/>
          <p:cNvSpPr/>
          <p:nvPr/>
        </p:nvSpPr>
        <p:spPr>
          <a:xfrm>
            <a:off x="4276625" y="2887800"/>
            <a:ext cx="390900" cy="537900"/>
          </a:xfrm>
          <a:prstGeom prst="rect">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7" name="Google Shape;327;p41"/>
          <p:cNvSpPr/>
          <p:nvPr/>
        </p:nvSpPr>
        <p:spPr>
          <a:xfrm>
            <a:off x="312925" y="4689225"/>
            <a:ext cx="390900" cy="235500"/>
          </a:xfrm>
          <a:prstGeom prst="rect">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8" name="Google Shape;328;p41"/>
          <p:cNvSpPr/>
          <p:nvPr/>
        </p:nvSpPr>
        <p:spPr>
          <a:xfrm>
            <a:off x="764925" y="4689225"/>
            <a:ext cx="107700" cy="235500"/>
          </a:xfrm>
          <a:prstGeom prst="rect">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9" name="Google Shape;329;p41"/>
          <p:cNvSpPr/>
          <p:nvPr/>
        </p:nvSpPr>
        <p:spPr>
          <a:xfrm>
            <a:off x="4270050" y="2630800"/>
            <a:ext cx="397500" cy="178800"/>
          </a:xfrm>
          <a:prstGeom prst="rect">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2"/>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2200">
                <a:solidFill>
                  <a:srgbClr val="0C4482"/>
                </a:solidFill>
                <a:latin typeface="Poppins"/>
                <a:ea typeface="Poppins"/>
                <a:cs typeface="Poppins"/>
                <a:sym typeface="Poppins"/>
              </a:rPr>
              <a:t>Make Your Donation, Get Your Roy Cloud Supporter Magnet!</a:t>
            </a:r>
            <a:endParaRPr b="1" sz="2200">
              <a:solidFill>
                <a:srgbClr val="0C4482"/>
              </a:solidFill>
              <a:latin typeface="Poppins"/>
              <a:ea typeface="Poppins"/>
              <a:cs typeface="Poppins"/>
              <a:sym typeface="Poppins"/>
            </a:endParaRPr>
          </a:p>
        </p:txBody>
      </p:sp>
      <p:pic>
        <p:nvPicPr>
          <p:cNvPr id="336" name="Google Shape;336;p42"/>
          <p:cNvPicPr preferRelativeResize="0"/>
          <p:nvPr/>
        </p:nvPicPr>
        <p:blipFill rotWithShape="1">
          <a:blip r:embed="rId3">
            <a:alphaModFix/>
          </a:blip>
          <a:srcRect b="7939" l="9435" r="44788" t="15203"/>
          <a:stretch/>
        </p:blipFill>
        <p:spPr>
          <a:xfrm>
            <a:off x="2529975" y="1108250"/>
            <a:ext cx="3846600" cy="3633000"/>
          </a:xfrm>
          <a:prstGeom prst="ellipse">
            <a:avLst/>
          </a:prstGeom>
          <a:noFill/>
          <a:ln cap="flat" cmpd="sng" w="38100">
            <a:solidFill>
              <a:srgbClr val="F4BD14"/>
            </a:solidFill>
            <a:prstDash val="solid"/>
            <a:round/>
            <a:headEnd len="sm" w="sm" type="none"/>
            <a:tailEnd len="sm" w="sm" type="none"/>
          </a:ln>
          <a:effectLst>
            <a:outerShdw blurRad="242888" rotWithShape="0" algn="bl" dir="5400000" dist="38100">
              <a:srgbClr val="000000">
                <a:alpha val="50000"/>
              </a:srgbClr>
            </a:outerShdw>
          </a:effectLst>
        </p:spPr>
      </p:pic>
      <p:pic>
        <p:nvPicPr>
          <p:cNvPr id="337" name="Google Shape;337;p42" title="image0-cmyk.png"/>
          <p:cNvPicPr preferRelativeResize="0"/>
          <p:nvPr/>
        </p:nvPicPr>
        <p:blipFill>
          <a:blip r:embed="rId4">
            <a:alphaModFix/>
          </a:blip>
          <a:stretch>
            <a:fillRect/>
          </a:stretch>
        </p:blipFill>
        <p:spPr>
          <a:xfrm>
            <a:off x="4572000" y="2571749"/>
            <a:ext cx="414049" cy="414049"/>
          </a:xfrm>
          <a:prstGeom prst="rect">
            <a:avLst/>
          </a:prstGeom>
          <a:noFill/>
          <a:ln>
            <a:noFill/>
          </a:ln>
        </p:spPr>
      </p:pic>
      <p:pic>
        <p:nvPicPr>
          <p:cNvPr id="338" name="Google Shape;338;p42"/>
          <p:cNvPicPr preferRelativeResize="0"/>
          <p:nvPr/>
        </p:nvPicPr>
        <p:blipFill rotWithShape="1">
          <a:blip r:embed="rId5">
            <a:alphaModFix/>
          </a:blip>
          <a:srcRect b="0" l="2809" r="0" t="0"/>
          <a:stretch/>
        </p:blipFill>
        <p:spPr>
          <a:xfrm>
            <a:off x="6566325" y="4551225"/>
            <a:ext cx="2434876" cy="4746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200">
                <a:solidFill>
                  <a:srgbClr val="0C4482"/>
                </a:solidFill>
                <a:latin typeface="Poppins"/>
                <a:ea typeface="Poppins"/>
                <a:cs typeface="Poppins"/>
                <a:sym typeface="Poppins"/>
              </a:rPr>
              <a:t>Programs Update</a:t>
            </a:r>
            <a:endParaRPr b="1" sz="2200">
              <a:solidFill>
                <a:srgbClr val="0C4482"/>
              </a:solidFill>
              <a:latin typeface="Poppins"/>
              <a:ea typeface="Poppins"/>
              <a:cs typeface="Poppins"/>
              <a:sym typeface="Poppins"/>
            </a:endParaRPr>
          </a:p>
        </p:txBody>
      </p:sp>
      <p:sp>
        <p:nvSpPr>
          <p:cNvPr id="344" name="Google Shape;344;p43"/>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5" name="Google Shape;345;p43"/>
          <p:cNvPicPr preferRelativeResize="0"/>
          <p:nvPr/>
        </p:nvPicPr>
        <p:blipFill rotWithShape="1">
          <a:blip r:embed="rId3">
            <a:alphaModFix/>
          </a:blip>
          <a:srcRect b="0" l="2809" r="0" t="0"/>
          <a:stretch/>
        </p:blipFill>
        <p:spPr>
          <a:xfrm>
            <a:off x="6566325" y="4551225"/>
            <a:ext cx="2434876" cy="474675"/>
          </a:xfrm>
          <a:prstGeom prst="rect">
            <a:avLst/>
          </a:prstGeom>
          <a:noFill/>
          <a:ln>
            <a:noFill/>
          </a:ln>
        </p:spPr>
      </p:pic>
      <p:sp>
        <p:nvSpPr>
          <p:cNvPr id="346" name="Google Shape;346;p43"/>
          <p:cNvSpPr txBox="1"/>
          <p:nvPr>
            <p:ph idx="1" type="body"/>
          </p:nvPr>
        </p:nvSpPr>
        <p:spPr>
          <a:xfrm>
            <a:off x="77525" y="1241354"/>
            <a:ext cx="3064800" cy="34164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sz="1500"/>
              <a:t>Character Strong SEL</a:t>
            </a:r>
            <a:br>
              <a:rPr lang="en" sz="1500"/>
            </a:br>
            <a:r>
              <a:rPr i="1" lang="en" sz="1500">
                <a:solidFill>
                  <a:srgbClr val="4DBCED"/>
                </a:solidFill>
              </a:rPr>
              <a:t>Grades K-8</a:t>
            </a:r>
            <a:endParaRPr i="1" sz="1500">
              <a:solidFill>
                <a:srgbClr val="4DBCED"/>
              </a:solidFill>
            </a:endParaRPr>
          </a:p>
          <a:p>
            <a:pPr indent="0" lvl="0" marL="0" rtl="0" algn="l">
              <a:lnSpc>
                <a:spcPct val="100000"/>
              </a:lnSpc>
              <a:spcBef>
                <a:spcPts val="1200"/>
              </a:spcBef>
              <a:spcAft>
                <a:spcPts val="0"/>
              </a:spcAft>
              <a:buNone/>
            </a:pPr>
            <a:r>
              <a:rPr lang="en" sz="1500"/>
              <a:t>After-School Enrichment</a:t>
            </a:r>
            <a:br>
              <a:rPr lang="en" sz="1500"/>
            </a:br>
            <a:r>
              <a:rPr i="1" lang="en" sz="1500">
                <a:solidFill>
                  <a:srgbClr val="4DBCED"/>
                </a:solidFill>
              </a:rPr>
              <a:t>Grades TK-8 </a:t>
            </a:r>
            <a:endParaRPr i="1" sz="1500">
              <a:solidFill>
                <a:srgbClr val="4DBCED"/>
              </a:solidFill>
            </a:endParaRPr>
          </a:p>
          <a:p>
            <a:pPr indent="0" lvl="0" marL="0" rtl="0" algn="l">
              <a:lnSpc>
                <a:spcPct val="100000"/>
              </a:lnSpc>
              <a:spcBef>
                <a:spcPts val="0"/>
              </a:spcBef>
              <a:spcAft>
                <a:spcPts val="0"/>
              </a:spcAft>
              <a:buNone/>
            </a:pPr>
            <a:r>
              <a:rPr b="1" i="1" lang="en" sz="1500">
                <a:solidFill>
                  <a:srgbClr val="4DBCED"/>
                </a:solidFill>
              </a:rPr>
              <a:t>Fall session starts </a:t>
            </a:r>
            <a:r>
              <a:rPr b="1" i="1" lang="en" sz="1500">
                <a:solidFill>
                  <a:srgbClr val="4DBCED"/>
                </a:solidFill>
              </a:rPr>
              <a:t>after September 7th</a:t>
            </a:r>
            <a:endParaRPr b="1" i="1" sz="1500">
              <a:solidFill>
                <a:srgbClr val="4DBCED"/>
              </a:solidFill>
            </a:endParaRPr>
          </a:p>
          <a:p>
            <a:pPr indent="0" lvl="0" marL="0" rtl="0" algn="l">
              <a:lnSpc>
                <a:spcPct val="100000"/>
              </a:lnSpc>
              <a:spcBef>
                <a:spcPts val="0"/>
              </a:spcBef>
              <a:spcAft>
                <a:spcPts val="0"/>
              </a:spcAft>
              <a:buNone/>
            </a:pPr>
            <a:r>
              <a:t/>
            </a:r>
            <a:endParaRPr i="1" sz="1500">
              <a:solidFill>
                <a:srgbClr val="4DBCED"/>
              </a:solidFill>
            </a:endParaRPr>
          </a:p>
          <a:p>
            <a:pPr indent="0" lvl="0" marL="0" rtl="0" algn="l">
              <a:lnSpc>
                <a:spcPct val="90000"/>
              </a:lnSpc>
              <a:spcBef>
                <a:spcPts val="0"/>
              </a:spcBef>
              <a:spcAft>
                <a:spcPts val="1600"/>
              </a:spcAft>
              <a:buClr>
                <a:schemeClr val="dk1"/>
              </a:buClr>
              <a:buSzPts val="1100"/>
              <a:buFont typeface="Arial"/>
              <a:buNone/>
            </a:pPr>
            <a:r>
              <a:rPr lang="en" sz="1500"/>
              <a:t>Music with Mx. Washburn</a:t>
            </a:r>
            <a:br>
              <a:rPr lang="en" sz="1500"/>
            </a:br>
            <a:r>
              <a:rPr i="1" lang="en" sz="1500">
                <a:solidFill>
                  <a:srgbClr val="4DBCED"/>
                </a:solidFill>
              </a:rPr>
              <a:t>Grades TK-8</a:t>
            </a:r>
            <a:r>
              <a:rPr lang="en" sz="1500"/>
              <a:t> </a:t>
            </a:r>
            <a:endParaRPr i="1" sz="1500">
              <a:solidFill>
                <a:srgbClr val="4DBCED"/>
              </a:solidFill>
            </a:endParaRPr>
          </a:p>
        </p:txBody>
      </p:sp>
      <p:sp>
        <p:nvSpPr>
          <p:cNvPr id="347" name="Google Shape;347;p43"/>
          <p:cNvSpPr txBox="1"/>
          <p:nvPr>
            <p:ph idx="2" type="body"/>
          </p:nvPr>
        </p:nvSpPr>
        <p:spPr>
          <a:xfrm>
            <a:off x="2799035" y="1241343"/>
            <a:ext cx="3233700" cy="34164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sz="1500"/>
              <a:t>Garden (Each Green Corner)</a:t>
            </a:r>
            <a:br>
              <a:rPr lang="en" sz="1500"/>
            </a:br>
            <a:r>
              <a:rPr i="1" lang="en" sz="1500">
                <a:solidFill>
                  <a:srgbClr val="4DBCED"/>
                </a:solidFill>
              </a:rPr>
              <a:t>Grades TK-8</a:t>
            </a:r>
            <a:r>
              <a:rPr lang="en" sz="1500"/>
              <a:t> </a:t>
            </a:r>
            <a:endParaRPr sz="1500"/>
          </a:p>
          <a:p>
            <a:pPr indent="0" lvl="0" marL="0" rtl="0" algn="l">
              <a:lnSpc>
                <a:spcPct val="90000"/>
              </a:lnSpc>
              <a:spcBef>
                <a:spcPts val="1600"/>
              </a:spcBef>
              <a:spcAft>
                <a:spcPts val="0"/>
              </a:spcAft>
              <a:buNone/>
            </a:pPr>
            <a:r>
              <a:rPr lang="en" sz="1500"/>
              <a:t>Art in Action</a:t>
            </a:r>
            <a:br>
              <a:rPr lang="en" sz="1500"/>
            </a:br>
            <a:r>
              <a:rPr i="1" lang="en" sz="1500">
                <a:solidFill>
                  <a:srgbClr val="4DBCED"/>
                </a:solidFill>
              </a:rPr>
              <a:t>Grades K-8</a:t>
            </a:r>
            <a:r>
              <a:rPr lang="en" sz="1500"/>
              <a:t> </a:t>
            </a:r>
            <a:endParaRPr sz="1500"/>
          </a:p>
          <a:p>
            <a:pPr indent="0" lvl="0" marL="0" rtl="0" algn="l">
              <a:lnSpc>
                <a:spcPct val="90000"/>
              </a:lnSpc>
              <a:spcBef>
                <a:spcPts val="1600"/>
              </a:spcBef>
              <a:spcAft>
                <a:spcPts val="0"/>
              </a:spcAft>
              <a:buNone/>
            </a:pPr>
            <a:r>
              <a:rPr lang="en" sz="1500"/>
              <a:t>Middle School Intercession</a:t>
            </a:r>
            <a:endParaRPr sz="1500"/>
          </a:p>
          <a:p>
            <a:pPr indent="0" lvl="0" marL="0" rtl="0" algn="l">
              <a:lnSpc>
                <a:spcPct val="90000"/>
              </a:lnSpc>
              <a:spcBef>
                <a:spcPts val="0"/>
              </a:spcBef>
              <a:spcAft>
                <a:spcPts val="0"/>
              </a:spcAft>
              <a:buNone/>
            </a:pPr>
            <a:r>
              <a:rPr i="1" lang="en" sz="1500">
                <a:solidFill>
                  <a:srgbClr val="4DBCED"/>
                </a:solidFill>
              </a:rPr>
              <a:t>Grades 6-8</a:t>
            </a:r>
            <a:endParaRPr i="1" sz="1500">
              <a:solidFill>
                <a:srgbClr val="4DBCED"/>
              </a:solidFill>
            </a:endParaRPr>
          </a:p>
          <a:p>
            <a:pPr indent="0" lvl="0" marL="0" rtl="0" algn="l">
              <a:lnSpc>
                <a:spcPct val="90000"/>
              </a:lnSpc>
              <a:spcBef>
                <a:spcPts val="0"/>
              </a:spcBef>
              <a:spcAft>
                <a:spcPts val="0"/>
              </a:spcAft>
              <a:buNone/>
            </a:pPr>
            <a:r>
              <a:t/>
            </a:r>
            <a:endParaRPr i="1" sz="1500">
              <a:solidFill>
                <a:srgbClr val="4DBCED"/>
              </a:solidFill>
            </a:endParaRPr>
          </a:p>
          <a:p>
            <a:pPr indent="0" lvl="0" marL="0" rtl="0" algn="l">
              <a:lnSpc>
                <a:spcPct val="90000"/>
              </a:lnSpc>
              <a:spcBef>
                <a:spcPts val="0"/>
              </a:spcBef>
              <a:spcAft>
                <a:spcPts val="0"/>
              </a:spcAft>
              <a:buClr>
                <a:schemeClr val="dk1"/>
              </a:buClr>
              <a:buSzPts val="1100"/>
              <a:buFont typeface="Arial"/>
              <a:buNone/>
            </a:pPr>
            <a:r>
              <a:rPr lang="en" sz="1500"/>
              <a:t>World Languages (Rosetta Stone)</a:t>
            </a:r>
            <a:br>
              <a:rPr lang="en" sz="1500"/>
            </a:br>
            <a:r>
              <a:rPr i="1" lang="en" sz="1500">
                <a:solidFill>
                  <a:srgbClr val="4DBCED"/>
                </a:solidFill>
              </a:rPr>
              <a:t>Grades 6-8</a:t>
            </a:r>
            <a:endParaRPr sz="1500"/>
          </a:p>
          <a:p>
            <a:pPr indent="0" lvl="0" marL="0" rtl="0" algn="l">
              <a:lnSpc>
                <a:spcPct val="90000"/>
              </a:lnSpc>
              <a:spcBef>
                <a:spcPts val="1200"/>
              </a:spcBef>
              <a:spcAft>
                <a:spcPts val="0"/>
              </a:spcAft>
              <a:buNone/>
            </a:pPr>
            <a:r>
              <a:t/>
            </a:r>
            <a:endParaRPr i="1" sz="1500">
              <a:solidFill>
                <a:srgbClr val="4DBCED"/>
              </a:solidFill>
            </a:endParaRPr>
          </a:p>
          <a:p>
            <a:pPr indent="0" lvl="0" marL="457200" rtl="0" algn="l">
              <a:lnSpc>
                <a:spcPct val="90000"/>
              </a:lnSpc>
              <a:spcBef>
                <a:spcPts val="1600"/>
              </a:spcBef>
              <a:spcAft>
                <a:spcPts val="1600"/>
              </a:spcAft>
              <a:buNone/>
            </a:pPr>
            <a:r>
              <a:t/>
            </a:r>
            <a:endParaRPr i="1" sz="1500">
              <a:solidFill>
                <a:srgbClr val="4DBCED"/>
              </a:solidFill>
            </a:endParaRPr>
          </a:p>
        </p:txBody>
      </p:sp>
      <p:sp>
        <p:nvSpPr>
          <p:cNvPr id="348" name="Google Shape;348;p43"/>
          <p:cNvSpPr txBox="1"/>
          <p:nvPr>
            <p:ph idx="2" type="body"/>
          </p:nvPr>
        </p:nvSpPr>
        <p:spPr>
          <a:xfrm>
            <a:off x="6032735" y="1241351"/>
            <a:ext cx="2797800" cy="34164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Clr>
                <a:schemeClr val="dk1"/>
              </a:buClr>
              <a:buSzPts val="1100"/>
              <a:buFont typeface="Arial"/>
              <a:buNone/>
            </a:pPr>
            <a:r>
              <a:rPr lang="en" sz="1500"/>
              <a:t>STEAM </a:t>
            </a:r>
            <a:br>
              <a:rPr lang="en" sz="1500"/>
            </a:br>
            <a:r>
              <a:rPr i="1" lang="en" sz="1500">
                <a:solidFill>
                  <a:srgbClr val="4DBCED"/>
                </a:solidFill>
              </a:rPr>
              <a:t>Grades K-8</a:t>
            </a:r>
            <a:endParaRPr sz="1500"/>
          </a:p>
          <a:p>
            <a:pPr indent="0" lvl="0" marL="0" rtl="0" algn="l">
              <a:lnSpc>
                <a:spcPct val="90000"/>
              </a:lnSpc>
              <a:spcBef>
                <a:spcPts val="1600"/>
              </a:spcBef>
              <a:spcAft>
                <a:spcPts val="0"/>
              </a:spcAft>
              <a:buNone/>
            </a:pPr>
            <a:r>
              <a:rPr lang="en" sz="1500"/>
              <a:t>Marine Science Institute</a:t>
            </a:r>
            <a:br>
              <a:rPr lang="en" sz="1500"/>
            </a:br>
            <a:r>
              <a:rPr i="1" lang="en" sz="1500">
                <a:solidFill>
                  <a:srgbClr val="4DBCED"/>
                </a:solidFill>
              </a:rPr>
              <a:t>Grades TK-2</a:t>
            </a:r>
            <a:r>
              <a:rPr lang="en" sz="1500"/>
              <a:t> </a:t>
            </a:r>
            <a:endParaRPr sz="1500"/>
          </a:p>
          <a:p>
            <a:pPr indent="0" lvl="0" marL="0" rtl="0" algn="l">
              <a:lnSpc>
                <a:spcPct val="90000"/>
              </a:lnSpc>
              <a:spcBef>
                <a:spcPts val="1600"/>
              </a:spcBef>
              <a:spcAft>
                <a:spcPts val="0"/>
              </a:spcAft>
              <a:buNone/>
            </a:pPr>
            <a:r>
              <a:rPr lang="en" sz="1500"/>
              <a:t>Science from Scientists</a:t>
            </a:r>
            <a:br>
              <a:rPr lang="en" sz="1500"/>
            </a:br>
            <a:r>
              <a:rPr i="1" lang="en" sz="1500">
                <a:solidFill>
                  <a:srgbClr val="4DBCED"/>
                </a:solidFill>
              </a:rPr>
              <a:t>Grades 3-6</a:t>
            </a:r>
            <a:endParaRPr i="1" sz="1500">
              <a:solidFill>
                <a:srgbClr val="4DBCED"/>
              </a:solidFill>
            </a:endParaRPr>
          </a:p>
          <a:p>
            <a:pPr indent="0" lvl="0" marL="0" rtl="0" algn="l">
              <a:lnSpc>
                <a:spcPct val="90000"/>
              </a:lnSpc>
              <a:spcBef>
                <a:spcPts val="1600"/>
              </a:spcBef>
              <a:spcAft>
                <a:spcPts val="0"/>
              </a:spcAft>
              <a:buNone/>
            </a:pPr>
            <a:r>
              <a:t/>
            </a:r>
            <a:endParaRPr i="1" sz="1500">
              <a:solidFill>
                <a:srgbClr val="4DBCED"/>
              </a:solidFill>
            </a:endParaRPr>
          </a:p>
          <a:p>
            <a:pPr indent="0" lvl="0" marL="457200" rtl="0" algn="l">
              <a:lnSpc>
                <a:spcPct val="90000"/>
              </a:lnSpc>
              <a:spcBef>
                <a:spcPts val="1600"/>
              </a:spcBef>
              <a:spcAft>
                <a:spcPts val="1600"/>
              </a:spcAft>
              <a:buNone/>
            </a:pPr>
            <a:r>
              <a:t/>
            </a:r>
            <a:endParaRPr i="1" sz="1500">
              <a:solidFill>
                <a:srgbClr val="4DBCED"/>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4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200">
                <a:solidFill>
                  <a:srgbClr val="0C4482"/>
                </a:solidFill>
                <a:latin typeface="Poppins"/>
                <a:ea typeface="Poppins"/>
                <a:cs typeface="Poppins"/>
                <a:sym typeface="Poppins"/>
              </a:rPr>
              <a:t>Middle</a:t>
            </a:r>
            <a:r>
              <a:rPr b="1" lang="en" sz="2200">
                <a:solidFill>
                  <a:srgbClr val="0C4482"/>
                </a:solidFill>
                <a:latin typeface="Poppins"/>
                <a:ea typeface="Poppins"/>
                <a:cs typeface="Poppins"/>
                <a:sym typeface="Poppins"/>
              </a:rPr>
              <a:t> School Intersession</a:t>
            </a:r>
            <a:endParaRPr b="1" sz="2200">
              <a:solidFill>
                <a:srgbClr val="0C4482"/>
              </a:solidFill>
              <a:latin typeface="Poppins"/>
              <a:ea typeface="Poppins"/>
              <a:cs typeface="Poppins"/>
              <a:sym typeface="Poppins"/>
            </a:endParaRPr>
          </a:p>
        </p:txBody>
      </p:sp>
      <p:sp>
        <p:nvSpPr>
          <p:cNvPr id="354" name="Google Shape;354;p44"/>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44"/>
          <p:cNvPicPr preferRelativeResize="0"/>
          <p:nvPr/>
        </p:nvPicPr>
        <p:blipFill rotWithShape="1">
          <a:blip r:embed="rId3">
            <a:alphaModFix/>
          </a:blip>
          <a:srcRect b="0" l="2809" r="0" t="0"/>
          <a:stretch/>
        </p:blipFill>
        <p:spPr>
          <a:xfrm>
            <a:off x="6566325" y="4551225"/>
            <a:ext cx="2434876" cy="474675"/>
          </a:xfrm>
          <a:prstGeom prst="rect">
            <a:avLst/>
          </a:prstGeom>
          <a:noFill/>
          <a:ln>
            <a:noFill/>
          </a:ln>
        </p:spPr>
      </p:pic>
      <p:sp>
        <p:nvSpPr>
          <p:cNvPr id="356" name="Google Shape;356;p44"/>
          <p:cNvSpPr txBox="1"/>
          <p:nvPr>
            <p:ph idx="1" type="body"/>
          </p:nvPr>
        </p:nvSpPr>
        <p:spPr>
          <a:xfrm>
            <a:off x="307375" y="872759"/>
            <a:ext cx="8836500" cy="4008300"/>
          </a:xfrm>
          <a:prstGeom prst="rect">
            <a:avLst/>
          </a:prstGeom>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Poppins"/>
              <a:buChar char="●"/>
            </a:pPr>
            <a:r>
              <a:rPr lang="en">
                <a:latin typeface="Poppins"/>
                <a:ea typeface="Poppins"/>
                <a:cs typeface="Poppins"/>
                <a:sym typeface="Poppins"/>
              </a:rPr>
              <a:t>What?  </a:t>
            </a:r>
            <a:r>
              <a:rPr lang="en" sz="1500">
                <a:latin typeface="Poppins"/>
                <a:ea typeface="Poppins"/>
                <a:cs typeface="Poppins"/>
                <a:sym typeface="Poppins"/>
              </a:rPr>
              <a:t>Intersession is a two-week middle school program that replaces regular electives with hands-on, screen-free courses led by community members and local experts, giving students the opportunity to explore new interests and skills outside the traditional classroom.</a:t>
            </a:r>
            <a:endParaRPr sz="1500">
              <a:latin typeface="Poppins"/>
              <a:ea typeface="Poppins"/>
              <a:cs typeface="Poppins"/>
              <a:sym typeface="Poppins"/>
            </a:endParaRPr>
          </a:p>
          <a:p>
            <a:pPr indent="-342900" lvl="0" marL="457200" rtl="0" algn="l">
              <a:lnSpc>
                <a:spcPct val="150000"/>
              </a:lnSpc>
              <a:spcBef>
                <a:spcPts val="0"/>
              </a:spcBef>
              <a:spcAft>
                <a:spcPts val="0"/>
              </a:spcAft>
              <a:buSzPts val="1800"/>
              <a:buFont typeface="Poppins"/>
              <a:buChar char="●"/>
            </a:pPr>
            <a:r>
              <a:rPr lang="en">
                <a:latin typeface="Poppins"/>
                <a:ea typeface="Poppins"/>
                <a:cs typeface="Poppins"/>
                <a:sym typeface="Poppins"/>
              </a:rPr>
              <a:t>Dates</a:t>
            </a:r>
            <a:endParaRPr>
              <a:latin typeface="Poppins"/>
              <a:ea typeface="Poppins"/>
              <a:cs typeface="Poppins"/>
              <a:sym typeface="Poppins"/>
            </a:endParaRPr>
          </a:p>
          <a:p>
            <a:pPr indent="-323850" lvl="1" marL="914400" rtl="0" algn="l">
              <a:lnSpc>
                <a:spcPct val="150000"/>
              </a:lnSpc>
              <a:spcBef>
                <a:spcPts val="0"/>
              </a:spcBef>
              <a:spcAft>
                <a:spcPts val="0"/>
              </a:spcAft>
              <a:buSzPts val="1500"/>
              <a:buFont typeface="Poppins"/>
              <a:buChar char="⚡"/>
            </a:pPr>
            <a:r>
              <a:rPr b="1" lang="en" sz="1500">
                <a:latin typeface="Poppins"/>
                <a:ea typeface="Poppins"/>
                <a:cs typeface="Poppins"/>
                <a:sym typeface="Poppins"/>
              </a:rPr>
              <a:t>Session 1</a:t>
            </a:r>
            <a:r>
              <a:rPr lang="en" sz="1500">
                <a:latin typeface="Poppins"/>
                <a:ea typeface="Poppins"/>
                <a:cs typeface="Poppins"/>
                <a:sym typeface="Poppins"/>
              </a:rPr>
              <a:t>:  </a:t>
            </a:r>
            <a:r>
              <a:rPr lang="en" sz="1500">
                <a:highlight>
                  <a:srgbClr val="FFFFFF"/>
                </a:highlight>
                <a:latin typeface="Poppins"/>
                <a:ea typeface="Poppins"/>
                <a:cs typeface="Poppins"/>
                <a:sym typeface="Poppins"/>
              </a:rPr>
              <a:t>October 26 – November 6, 2026 </a:t>
            </a:r>
            <a:endParaRPr sz="1500">
              <a:latin typeface="Poppins"/>
              <a:ea typeface="Poppins"/>
              <a:cs typeface="Poppins"/>
              <a:sym typeface="Poppins"/>
            </a:endParaRPr>
          </a:p>
          <a:p>
            <a:pPr indent="-323850" lvl="1" marL="914400" rtl="0" algn="l">
              <a:lnSpc>
                <a:spcPct val="150000"/>
              </a:lnSpc>
              <a:spcBef>
                <a:spcPts val="0"/>
              </a:spcBef>
              <a:spcAft>
                <a:spcPts val="0"/>
              </a:spcAft>
              <a:buSzPts val="1500"/>
              <a:buFont typeface="Poppins"/>
              <a:buChar char="⚡"/>
            </a:pPr>
            <a:r>
              <a:rPr b="1" lang="en" sz="1500">
                <a:latin typeface="Poppins"/>
                <a:ea typeface="Poppins"/>
                <a:cs typeface="Poppins"/>
                <a:sym typeface="Poppins"/>
              </a:rPr>
              <a:t>Session 2</a:t>
            </a:r>
            <a:r>
              <a:rPr lang="en" sz="1500">
                <a:latin typeface="Poppins"/>
                <a:ea typeface="Poppins"/>
                <a:cs typeface="Poppins"/>
                <a:sym typeface="Poppins"/>
              </a:rPr>
              <a:t>: </a:t>
            </a:r>
            <a:r>
              <a:rPr lang="en" sz="1500">
                <a:highlight>
                  <a:srgbClr val="FFFFFF"/>
                </a:highlight>
                <a:latin typeface="Poppins"/>
                <a:ea typeface="Poppins"/>
                <a:cs typeface="Poppins"/>
                <a:sym typeface="Poppins"/>
              </a:rPr>
              <a:t>March 2 – March 12, 2027 </a:t>
            </a:r>
            <a:endParaRPr sz="1500">
              <a:latin typeface="Poppins"/>
              <a:ea typeface="Poppins"/>
              <a:cs typeface="Poppins"/>
              <a:sym typeface="Poppins"/>
            </a:endParaRPr>
          </a:p>
          <a:p>
            <a:pPr indent="-342900" lvl="0" marL="457200" rtl="0" algn="l">
              <a:lnSpc>
                <a:spcPct val="150000"/>
              </a:lnSpc>
              <a:spcBef>
                <a:spcPts val="0"/>
              </a:spcBef>
              <a:spcAft>
                <a:spcPts val="0"/>
              </a:spcAft>
              <a:buSzPts val="1800"/>
              <a:buFont typeface="Poppins"/>
              <a:buChar char="●"/>
            </a:pPr>
            <a:r>
              <a:rPr lang="en">
                <a:latin typeface="Poppins"/>
                <a:ea typeface="Poppins"/>
                <a:cs typeface="Poppins"/>
                <a:sym typeface="Poppins"/>
              </a:rPr>
              <a:t>Classes</a:t>
            </a:r>
            <a:endParaRPr>
              <a:latin typeface="Poppins"/>
              <a:ea typeface="Poppins"/>
              <a:cs typeface="Poppins"/>
              <a:sym typeface="Poppins"/>
            </a:endParaRPr>
          </a:p>
          <a:p>
            <a:pPr indent="0" lvl="0" marL="914400" rtl="0" algn="l">
              <a:lnSpc>
                <a:spcPct val="150000"/>
              </a:lnSpc>
              <a:spcBef>
                <a:spcPts val="1200"/>
              </a:spcBef>
              <a:spcAft>
                <a:spcPts val="1200"/>
              </a:spcAft>
              <a:buNone/>
            </a:pPr>
            <a:r>
              <a:t/>
            </a:r>
            <a:endParaRPr>
              <a:latin typeface="Poppins"/>
              <a:ea typeface="Poppins"/>
              <a:cs typeface="Poppins"/>
              <a:sym typeface="Poppins"/>
            </a:endParaRPr>
          </a:p>
        </p:txBody>
      </p:sp>
      <p:graphicFrame>
        <p:nvGraphicFramePr>
          <p:cNvPr id="357" name="Google Shape;357;p44"/>
          <p:cNvGraphicFramePr/>
          <p:nvPr/>
        </p:nvGraphicFramePr>
        <p:xfrm>
          <a:off x="311700" y="3517989"/>
          <a:ext cx="3000000" cy="3000000"/>
        </p:xfrm>
        <a:graphic>
          <a:graphicData uri="http://schemas.openxmlformats.org/drawingml/2006/table">
            <a:tbl>
              <a:tblPr>
                <a:noFill/>
                <a:tableStyleId>{69445A1E-3CA1-48C4-ADB8-A0D42C781796}</a:tableStyleId>
              </a:tblPr>
              <a:tblGrid>
                <a:gridCol w="3189375"/>
                <a:gridCol w="3189375"/>
              </a:tblGrid>
              <a:tr h="333500">
                <a:tc>
                  <a:txBody>
                    <a:bodyPr/>
                    <a:lstStyle/>
                    <a:p>
                      <a:pPr indent="-317500" lvl="1" marL="914400" rtl="0" algn="l">
                        <a:lnSpc>
                          <a:spcPct val="150000"/>
                        </a:lnSpc>
                        <a:spcBef>
                          <a:spcPts val="0"/>
                        </a:spcBef>
                        <a:spcAft>
                          <a:spcPts val="0"/>
                        </a:spcAft>
                        <a:buClr>
                          <a:schemeClr val="dk2"/>
                        </a:buClr>
                        <a:buSzPts val="1400"/>
                        <a:buFont typeface="Poppins"/>
                        <a:buChar char="⚡"/>
                      </a:pPr>
                      <a:r>
                        <a:rPr lang="en">
                          <a:solidFill>
                            <a:schemeClr val="dk2"/>
                          </a:solidFill>
                          <a:latin typeface="Poppins"/>
                          <a:ea typeface="Poppins"/>
                          <a:cs typeface="Poppins"/>
                          <a:sym typeface="Poppins"/>
                        </a:rPr>
                        <a:t>Improv</a:t>
                      </a:r>
                      <a:endParaRPr/>
                    </a:p>
                  </a:txBody>
                  <a:tcPr marT="91425" marB="91425" marR="91425" marL="91425">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tcPr>
                </a:tc>
                <a:tc>
                  <a:txBody>
                    <a:bodyPr/>
                    <a:lstStyle/>
                    <a:p>
                      <a:pPr indent="-317500" lvl="1" marL="914400" rtl="0" algn="l">
                        <a:lnSpc>
                          <a:spcPct val="150000"/>
                        </a:lnSpc>
                        <a:spcBef>
                          <a:spcPts val="0"/>
                        </a:spcBef>
                        <a:spcAft>
                          <a:spcPts val="0"/>
                        </a:spcAft>
                        <a:buClr>
                          <a:schemeClr val="dk2"/>
                        </a:buClr>
                        <a:buSzPts val="1400"/>
                        <a:buFont typeface="Poppins"/>
                        <a:buChar char="⚡"/>
                      </a:pPr>
                      <a:r>
                        <a:rPr lang="en">
                          <a:solidFill>
                            <a:schemeClr val="dk2"/>
                          </a:solidFill>
                          <a:latin typeface="Poppins"/>
                          <a:ea typeface="Poppins"/>
                          <a:cs typeface="Poppins"/>
                          <a:sym typeface="Poppins"/>
                        </a:rPr>
                        <a:t>Garden</a:t>
                      </a:r>
                      <a:endParaRPr/>
                    </a:p>
                  </a:txBody>
                  <a:tcPr marT="91425" marB="91425" marR="91425" marL="91425">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tcPr>
                </a:tc>
              </a:tr>
              <a:tr h="407150">
                <a:tc>
                  <a:txBody>
                    <a:bodyPr/>
                    <a:lstStyle/>
                    <a:p>
                      <a:pPr indent="-317500" lvl="1" marL="914400" rtl="0" algn="l">
                        <a:lnSpc>
                          <a:spcPct val="150000"/>
                        </a:lnSpc>
                        <a:spcBef>
                          <a:spcPts val="0"/>
                        </a:spcBef>
                        <a:spcAft>
                          <a:spcPts val="0"/>
                        </a:spcAft>
                        <a:buClr>
                          <a:schemeClr val="dk2"/>
                        </a:buClr>
                        <a:buSzPts val="1400"/>
                        <a:buFont typeface="Poppins"/>
                        <a:buChar char="⚡"/>
                      </a:pPr>
                      <a:r>
                        <a:rPr lang="en">
                          <a:solidFill>
                            <a:schemeClr val="dk2"/>
                          </a:solidFill>
                          <a:latin typeface="Poppins"/>
                          <a:ea typeface="Poppins"/>
                          <a:cs typeface="Poppins"/>
                          <a:sym typeface="Poppins"/>
                        </a:rPr>
                        <a:t>Beading &amp; Embroidery</a:t>
                      </a:r>
                      <a:endParaRPr/>
                    </a:p>
                  </a:txBody>
                  <a:tcPr marT="91425" marB="91425" marR="91425" marL="91425">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tcPr>
                </a:tc>
                <a:tc>
                  <a:txBody>
                    <a:bodyPr/>
                    <a:lstStyle/>
                    <a:p>
                      <a:pPr indent="-317500" lvl="1" marL="914400" rtl="0" algn="l">
                        <a:lnSpc>
                          <a:spcPct val="150000"/>
                        </a:lnSpc>
                        <a:spcBef>
                          <a:spcPts val="0"/>
                        </a:spcBef>
                        <a:spcAft>
                          <a:spcPts val="0"/>
                        </a:spcAft>
                        <a:buClr>
                          <a:schemeClr val="dk2"/>
                        </a:buClr>
                        <a:buSzPts val="1400"/>
                        <a:buFont typeface="Poppins"/>
                        <a:buChar char="⚡"/>
                      </a:pPr>
                      <a:r>
                        <a:rPr lang="en">
                          <a:solidFill>
                            <a:schemeClr val="dk2"/>
                          </a:solidFill>
                          <a:latin typeface="Poppins"/>
                          <a:ea typeface="Poppins"/>
                          <a:cs typeface="Poppins"/>
                          <a:sym typeface="Poppins"/>
                        </a:rPr>
                        <a:t>Founder’s Lab </a:t>
                      </a:r>
                      <a:endParaRPr/>
                    </a:p>
                  </a:txBody>
                  <a:tcPr marT="91425" marB="91425" marR="91425" marL="91425">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tcPr>
                </a:tc>
              </a:tr>
              <a:tr h="333500">
                <a:tc>
                  <a:txBody>
                    <a:bodyPr/>
                    <a:lstStyle/>
                    <a:p>
                      <a:pPr indent="-317500" lvl="1" marL="914400" rtl="0" algn="l">
                        <a:lnSpc>
                          <a:spcPct val="150000"/>
                        </a:lnSpc>
                        <a:spcBef>
                          <a:spcPts val="0"/>
                        </a:spcBef>
                        <a:spcAft>
                          <a:spcPts val="0"/>
                        </a:spcAft>
                        <a:buClr>
                          <a:schemeClr val="dk2"/>
                        </a:buClr>
                        <a:buSzPts val="1400"/>
                        <a:buFont typeface="Poppins"/>
                        <a:buChar char="⚡"/>
                      </a:pPr>
                      <a:r>
                        <a:rPr lang="en">
                          <a:solidFill>
                            <a:schemeClr val="dk2"/>
                          </a:solidFill>
                          <a:latin typeface="Poppins"/>
                          <a:ea typeface="Poppins"/>
                          <a:cs typeface="Poppins"/>
                          <a:sym typeface="Poppins"/>
                        </a:rPr>
                        <a:t>Engineering Creativity</a:t>
                      </a:r>
                      <a:endParaRPr/>
                    </a:p>
                  </a:txBody>
                  <a:tcPr marT="91425" marB="91425" marR="91425" marL="91425">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tcPr>
                </a:tc>
                <a:tc>
                  <a:txBody>
                    <a:bodyPr/>
                    <a:lstStyle/>
                    <a:p>
                      <a:pPr indent="-317500" lvl="1" marL="914400" rtl="0" algn="l">
                        <a:lnSpc>
                          <a:spcPct val="150000"/>
                        </a:lnSpc>
                        <a:spcBef>
                          <a:spcPts val="0"/>
                        </a:spcBef>
                        <a:spcAft>
                          <a:spcPts val="0"/>
                        </a:spcAft>
                        <a:buClr>
                          <a:schemeClr val="dk2"/>
                        </a:buClr>
                        <a:buSzPts val="1400"/>
                        <a:buFont typeface="Poppins"/>
                        <a:buChar char="⚡"/>
                      </a:pPr>
                      <a:r>
                        <a:rPr lang="en">
                          <a:solidFill>
                            <a:schemeClr val="dk2"/>
                          </a:solidFill>
                          <a:latin typeface="Poppins"/>
                          <a:ea typeface="Poppins"/>
                          <a:cs typeface="Poppins"/>
                          <a:sym typeface="Poppins"/>
                        </a:rPr>
                        <a:t>Bike Maintenance</a:t>
                      </a:r>
                      <a:endParaRPr/>
                    </a:p>
                  </a:txBody>
                  <a:tcPr marT="91425" marB="91425" marR="91425" marL="91425">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tcPr>
                </a:tc>
              </a:tr>
              <a:tr h="333500">
                <a:tc>
                  <a:txBody>
                    <a:bodyPr/>
                    <a:lstStyle/>
                    <a:p>
                      <a:pPr indent="-317500" lvl="1" marL="914400" rtl="0" algn="l">
                        <a:lnSpc>
                          <a:spcPct val="150000"/>
                        </a:lnSpc>
                        <a:spcBef>
                          <a:spcPts val="0"/>
                        </a:spcBef>
                        <a:spcAft>
                          <a:spcPts val="0"/>
                        </a:spcAft>
                        <a:buClr>
                          <a:schemeClr val="dk2"/>
                        </a:buClr>
                        <a:buSzPts val="1400"/>
                        <a:buFont typeface="Poppins"/>
                        <a:buChar char="⚡"/>
                      </a:pPr>
                      <a:r>
                        <a:rPr lang="en">
                          <a:solidFill>
                            <a:schemeClr val="dk2"/>
                          </a:solidFill>
                          <a:latin typeface="Poppins"/>
                          <a:ea typeface="Poppins"/>
                          <a:cs typeface="Poppins"/>
                          <a:sym typeface="Poppins"/>
                        </a:rPr>
                        <a:t>Art </a:t>
                      </a:r>
                      <a:endParaRPr/>
                    </a:p>
                  </a:txBody>
                  <a:tcPr marT="91425" marB="91425" marR="91425" marL="91425">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tcPr>
                </a:tc>
                <a:tc>
                  <a:txBody>
                    <a:bodyPr/>
                    <a:lstStyle/>
                    <a:p>
                      <a:pPr indent="-317500" lvl="1" marL="914400" rtl="0" algn="l">
                        <a:lnSpc>
                          <a:spcPct val="150000"/>
                        </a:lnSpc>
                        <a:spcBef>
                          <a:spcPts val="0"/>
                        </a:spcBef>
                        <a:spcAft>
                          <a:spcPts val="0"/>
                        </a:spcAft>
                        <a:buClr>
                          <a:schemeClr val="dk2"/>
                        </a:buClr>
                        <a:buSzPts val="1400"/>
                        <a:buFont typeface="Poppins"/>
                        <a:buChar char="⚡"/>
                      </a:pPr>
                      <a:r>
                        <a:rPr lang="en">
                          <a:solidFill>
                            <a:schemeClr val="dk2"/>
                          </a:solidFill>
                          <a:latin typeface="Poppins"/>
                          <a:ea typeface="Poppins"/>
                          <a:cs typeface="Poppins"/>
                          <a:sym typeface="Poppins"/>
                        </a:rPr>
                        <a:t>TBD</a:t>
                      </a:r>
                      <a:endParaRPr/>
                    </a:p>
                  </a:txBody>
                  <a:tcPr marT="91425" marB="91425" marR="91425" marL="91425">
                    <a:lnL cap="flat" cmpd="sng" w="19050">
                      <a:solidFill>
                        <a:srgbClr val="9E9E9E">
                          <a:alpha val="0"/>
                        </a:srgbClr>
                      </a:solidFill>
                      <a:prstDash val="solid"/>
                      <a:round/>
                      <a:headEnd len="sm" w="sm" type="none"/>
                      <a:tailEnd len="sm" w="sm" type="none"/>
                    </a:lnL>
                    <a:lnR cap="flat" cmpd="sng" w="19050">
                      <a:solidFill>
                        <a:srgbClr val="9E9E9E">
                          <a:alpha val="0"/>
                        </a:srgbClr>
                      </a:solidFill>
                      <a:prstDash val="solid"/>
                      <a:round/>
                      <a:headEnd len="sm" w="sm" type="none"/>
                      <a:tailEnd len="sm" w="sm" type="none"/>
                    </a:lnR>
                    <a:lnT cap="flat" cmpd="sng" w="19050">
                      <a:solidFill>
                        <a:srgbClr val="9E9E9E">
                          <a:alpha val="0"/>
                        </a:srgbClr>
                      </a:solidFill>
                      <a:prstDash val="solid"/>
                      <a:round/>
                      <a:headEnd len="sm" w="sm" type="none"/>
                      <a:tailEnd len="sm" w="sm" type="none"/>
                    </a:lnT>
                    <a:lnB cap="flat" cmpd="sng" w="19050">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CC33"/>
        </a:solidFill>
      </p:bgPr>
    </p:bg>
    <p:spTree>
      <p:nvGrpSpPr>
        <p:cNvPr id="361" name="Shape 361"/>
        <p:cNvGrpSpPr/>
        <p:nvPr/>
      </p:nvGrpSpPr>
      <p:grpSpPr>
        <a:xfrm>
          <a:off x="0" y="0"/>
          <a:ext cx="0" cy="0"/>
          <a:chOff x="0" y="0"/>
          <a:chExt cx="0" cy="0"/>
        </a:xfrm>
      </p:grpSpPr>
      <p:sp>
        <p:nvSpPr>
          <p:cNvPr id="362" name="Google Shape;362;p45"/>
          <p:cNvSpPr/>
          <p:nvPr/>
        </p:nvSpPr>
        <p:spPr>
          <a:xfrm>
            <a:off x="1028725" y="902400"/>
            <a:ext cx="6984300" cy="3338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45"/>
          <p:cNvSpPr txBox="1"/>
          <p:nvPr/>
        </p:nvSpPr>
        <p:spPr>
          <a:xfrm>
            <a:off x="471475" y="2110050"/>
            <a:ext cx="80988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800">
                <a:solidFill>
                  <a:srgbClr val="0B5394"/>
                </a:solidFill>
                <a:latin typeface="Poppins"/>
                <a:ea typeface="Poppins"/>
                <a:cs typeface="Poppins"/>
                <a:sym typeface="Poppins"/>
              </a:rPr>
              <a:t>Each Green Corner</a:t>
            </a:r>
            <a:endParaRPr b="1" sz="4800">
              <a:solidFill>
                <a:srgbClr val="0B5394"/>
              </a:solidFill>
              <a:latin typeface="Poppins"/>
              <a:ea typeface="Poppins"/>
              <a:cs typeface="Poppins"/>
              <a:sym typeface="Poppins"/>
            </a:endParaRPr>
          </a:p>
        </p:txBody>
      </p:sp>
      <p:pic>
        <p:nvPicPr>
          <p:cNvPr id="364" name="Google Shape;364;p45"/>
          <p:cNvPicPr preferRelativeResize="0"/>
          <p:nvPr/>
        </p:nvPicPr>
        <p:blipFill rotWithShape="1">
          <a:blip r:embed="rId3">
            <a:alphaModFix/>
          </a:blip>
          <a:srcRect b="0" l="2809" r="0" t="0"/>
          <a:stretch/>
        </p:blipFill>
        <p:spPr>
          <a:xfrm>
            <a:off x="6566325" y="4551225"/>
            <a:ext cx="2434876" cy="474675"/>
          </a:xfrm>
          <a:prstGeom prst="rect">
            <a:avLst/>
          </a:prstGeom>
          <a:noFill/>
          <a:ln>
            <a:noFill/>
          </a:ln>
        </p:spPr>
      </p:pic>
      <p:pic>
        <p:nvPicPr>
          <p:cNvPr id="365" name="Google Shape;365;p45"/>
          <p:cNvPicPr preferRelativeResize="0"/>
          <p:nvPr/>
        </p:nvPicPr>
        <p:blipFill rotWithShape="1">
          <a:blip r:embed="rId4">
            <a:alphaModFix/>
          </a:blip>
          <a:srcRect b="0" l="2809" r="0" t="0"/>
          <a:stretch/>
        </p:blipFill>
        <p:spPr>
          <a:xfrm>
            <a:off x="6566325" y="4551225"/>
            <a:ext cx="2434876" cy="4746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6"/>
          <p:cNvSpPr txBox="1"/>
          <p:nvPr>
            <p:ph idx="12" type="sldNum"/>
          </p:nvPr>
        </p:nvSpPr>
        <p:spPr>
          <a:xfrm>
            <a:off x="4345650" y="5190940"/>
            <a:ext cx="21600" cy="101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1</a:t>
            </a:r>
            <a:endParaRPr/>
          </a:p>
        </p:txBody>
      </p:sp>
      <p:pic>
        <p:nvPicPr>
          <p:cNvPr id="371" name="Google Shape;371;p46"/>
          <p:cNvPicPr preferRelativeResize="0"/>
          <p:nvPr/>
        </p:nvPicPr>
        <p:blipFill>
          <a:blip r:embed="rId3">
            <a:alphaModFix/>
          </a:blip>
          <a:stretch>
            <a:fillRect/>
          </a:stretch>
        </p:blipFill>
        <p:spPr>
          <a:xfrm>
            <a:off x="3395750" y="449250"/>
            <a:ext cx="2352475" cy="1270350"/>
          </a:xfrm>
          <a:prstGeom prst="rect">
            <a:avLst/>
          </a:prstGeom>
          <a:noFill/>
          <a:ln>
            <a:noFill/>
          </a:ln>
          <a:effectLst>
            <a:outerShdw blurRad="57150" rotWithShape="0" algn="bl" dir="5400000" dist="19050">
              <a:srgbClr val="000000">
                <a:alpha val="50000"/>
              </a:srgbClr>
            </a:outerShdw>
          </a:effectLst>
        </p:spPr>
      </p:pic>
      <p:sp>
        <p:nvSpPr>
          <p:cNvPr id="372" name="Google Shape;372;p46"/>
          <p:cNvSpPr txBox="1"/>
          <p:nvPr/>
        </p:nvSpPr>
        <p:spPr>
          <a:xfrm>
            <a:off x="545875" y="2114225"/>
            <a:ext cx="8133600" cy="178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600">
                <a:solidFill>
                  <a:schemeClr val="lt1"/>
                </a:solidFill>
                <a:latin typeface="Candara"/>
                <a:ea typeface="Candara"/>
                <a:cs typeface="Candara"/>
                <a:sym typeface="Candara"/>
              </a:rPr>
              <a:t>Our mission is to educate and assist community members in growing sustainable and culturally-diverse food gardens, to create a pipeline of produce</a:t>
            </a:r>
            <a:endParaRPr b="1" sz="2600">
              <a:solidFill>
                <a:schemeClr val="lt1"/>
              </a:solidFill>
              <a:latin typeface="Candara"/>
              <a:ea typeface="Candara"/>
              <a:cs typeface="Candara"/>
              <a:sym typeface="Candara"/>
            </a:endParaRPr>
          </a:p>
          <a:p>
            <a:pPr indent="0" lvl="0" marL="0" rtl="0" algn="ctr">
              <a:spcBef>
                <a:spcPts val="0"/>
              </a:spcBef>
              <a:spcAft>
                <a:spcPts val="0"/>
              </a:spcAft>
              <a:buNone/>
            </a:pPr>
            <a:r>
              <a:rPr b="1" lang="en" sz="2600">
                <a:solidFill>
                  <a:schemeClr val="lt1"/>
                </a:solidFill>
                <a:latin typeface="Candara"/>
                <a:ea typeface="Candara"/>
                <a:cs typeface="Candara"/>
                <a:sym typeface="Candara"/>
              </a:rPr>
              <a:t>for our communities.</a:t>
            </a:r>
            <a:endParaRPr>
              <a:solidFill>
                <a:schemeClr val="lt1"/>
              </a:solidFill>
            </a:endParaRPr>
          </a:p>
        </p:txBody>
      </p:sp>
      <p:pic>
        <p:nvPicPr>
          <p:cNvPr id="373" name="Google Shape;373;p46"/>
          <p:cNvPicPr preferRelativeResize="0"/>
          <p:nvPr/>
        </p:nvPicPr>
        <p:blipFill>
          <a:blip r:embed="rId4">
            <a:alphaModFix/>
          </a:blip>
          <a:stretch>
            <a:fillRect/>
          </a:stretch>
        </p:blipFill>
        <p:spPr>
          <a:xfrm>
            <a:off x="3639719" y="4418091"/>
            <a:ext cx="404969" cy="404969"/>
          </a:xfrm>
          <a:prstGeom prst="rect">
            <a:avLst/>
          </a:prstGeom>
          <a:noFill/>
          <a:ln>
            <a:noFill/>
          </a:ln>
        </p:spPr>
      </p:pic>
      <p:sp>
        <p:nvSpPr>
          <p:cNvPr id="374" name="Google Shape;374;p46"/>
          <p:cNvSpPr txBox="1"/>
          <p:nvPr/>
        </p:nvSpPr>
        <p:spPr>
          <a:xfrm>
            <a:off x="3978057" y="4418079"/>
            <a:ext cx="1917900" cy="405000"/>
          </a:xfrm>
          <a:prstGeom prst="rect">
            <a:avLst/>
          </a:prstGeom>
          <a:noFill/>
          <a:ln>
            <a:noFill/>
          </a:ln>
        </p:spPr>
        <p:txBody>
          <a:bodyPr anchorCtr="0" anchor="t" bIns="80200" lIns="80200" spcFirstLastPara="1" rIns="80200" wrap="square" tIns="80200">
            <a:spAutoFit/>
          </a:bodyPr>
          <a:lstStyle/>
          <a:p>
            <a:pPr indent="0" lvl="0" marL="0" rtl="0" algn="r">
              <a:spcBef>
                <a:spcPts val="0"/>
              </a:spcBef>
              <a:spcAft>
                <a:spcPts val="0"/>
              </a:spcAft>
              <a:buNone/>
            </a:pPr>
            <a:r>
              <a:rPr b="1" lang="en" sz="1579">
                <a:solidFill>
                  <a:srgbClr val="FFFFFF"/>
                </a:solidFill>
                <a:latin typeface="Roboto"/>
                <a:ea typeface="Roboto"/>
                <a:cs typeface="Roboto"/>
                <a:sym typeface="Roboto"/>
              </a:rPr>
              <a:t>@eachgreencorner</a:t>
            </a:r>
            <a:endParaRPr b="1" sz="1579">
              <a:solidFill>
                <a:srgbClr val="FFFFFF"/>
              </a:solidFill>
              <a:latin typeface="Roboto"/>
              <a:ea typeface="Roboto"/>
              <a:cs typeface="Roboto"/>
              <a:sym typeface="Roboto"/>
            </a:endParaRPr>
          </a:p>
        </p:txBody>
      </p:sp>
      <p:sp>
        <p:nvSpPr>
          <p:cNvPr id="375" name="Google Shape;375;p46"/>
          <p:cNvSpPr txBox="1"/>
          <p:nvPr/>
        </p:nvSpPr>
        <p:spPr>
          <a:xfrm>
            <a:off x="6442303" y="4407000"/>
            <a:ext cx="1862100" cy="405000"/>
          </a:xfrm>
          <a:prstGeom prst="rect">
            <a:avLst/>
          </a:prstGeom>
          <a:noFill/>
          <a:ln>
            <a:noFill/>
          </a:ln>
        </p:spPr>
        <p:txBody>
          <a:bodyPr anchorCtr="0" anchor="t" bIns="80200" lIns="80200" spcFirstLastPara="1" rIns="80200" wrap="square" tIns="80200">
            <a:spAutoFit/>
          </a:bodyPr>
          <a:lstStyle/>
          <a:p>
            <a:pPr indent="0" lvl="0" marL="0" rtl="0" algn="ctr">
              <a:spcBef>
                <a:spcPts val="0"/>
              </a:spcBef>
              <a:spcAft>
                <a:spcPts val="0"/>
              </a:spcAft>
              <a:buNone/>
            </a:pPr>
            <a:r>
              <a:rPr b="1" lang="en" sz="1579">
                <a:solidFill>
                  <a:srgbClr val="FFFFFF"/>
                </a:solidFill>
                <a:latin typeface="Roboto"/>
                <a:ea typeface="Roboto"/>
                <a:cs typeface="Roboto"/>
                <a:sym typeface="Roboto"/>
              </a:rPr>
              <a:t>Each Green Corner</a:t>
            </a:r>
            <a:endParaRPr b="1" sz="1579">
              <a:solidFill>
                <a:srgbClr val="FFFFFF"/>
              </a:solidFill>
              <a:latin typeface="Roboto"/>
              <a:ea typeface="Roboto"/>
              <a:cs typeface="Roboto"/>
              <a:sym typeface="Roboto"/>
            </a:endParaRPr>
          </a:p>
        </p:txBody>
      </p:sp>
      <p:sp>
        <p:nvSpPr>
          <p:cNvPr id="376" name="Google Shape;376;p46"/>
          <p:cNvSpPr txBox="1"/>
          <p:nvPr/>
        </p:nvSpPr>
        <p:spPr>
          <a:xfrm>
            <a:off x="1392126" y="4418088"/>
            <a:ext cx="2247600" cy="405000"/>
          </a:xfrm>
          <a:prstGeom prst="rect">
            <a:avLst/>
          </a:prstGeom>
          <a:noFill/>
          <a:ln>
            <a:noFill/>
          </a:ln>
        </p:spPr>
        <p:txBody>
          <a:bodyPr anchorCtr="0" anchor="t" bIns="80200" lIns="80200" spcFirstLastPara="1" rIns="80200" wrap="square" tIns="80200">
            <a:spAutoFit/>
          </a:bodyPr>
          <a:lstStyle/>
          <a:p>
            <a:pPr indent="0" lvl="0" marL="0" rtl="0" algn="l">
              <a:spcBef>
                <a:spcPts val="0"/>
              </a:spcBef>
              <a:spcAft>
                <a:spcPts val="0"/>
              </a:spcAft>
              <a:buNone/>
            </a:pPr>
            <a:r>
              <a:rPr b="1" lang="en" sz="1579">
                <a:solidFill>
                  <a:srgbClr val="FFFFFF"/>
                </a:solidFill>
                <a:latin typeface="Roboto"/>
                <a:ea typeface="Roboto"/>
                <a:cs typeface="Roboto"/>
                <a:sym typeface="Roboto"/>
              </a:rPr>
              <a:t>eachgreencorner.org</a:t>
            </a:r>
            <a:endParaRPr b="1" sz="1579">
              <a:solidFill>
                <a:srgbClr val="FFFFFF"/>
              </a:solidFill>
              <a:latin typeface="Roboto"/>
              <a:ea typeface="Roboto"/>
              <a:cs typeface="Roboto"/>
              <a:sym typeface="Roboto"/>
            </a:endParaRPr>
          </a:p>
        </p:txBody>
      </p:sp>
      <p:pic>
        <p:nvPicPr>
          <p:cNvPr id="377" name="Google Shape;377;p46"/>
          <p:cNvPicPr preferRelativeResize="0"/>
          <p:nvPr/>
        </p:nvPicPr>
        <p:blipFill>
          <a:blip r:embed="rId5">
            <a:alphaModFix/>
          </a:blip>
          <a:stretch>
            <a:fillRect/>
          </a:stretch>
        </p:blipFill>
        <p:spPr>
          <a:xfrm>
            <a:off x="987163" y="4418116"/>
            <a:ext cx="404969" cy="404969"/>
          </a:xfrm>
          <a:prstGeom prst="rect">
            <a:avLst/>
          </a:prstGeom>
          <a:noFill/>
          <a:ln>
            <a:noFill/>
          </a:ln>
        </p:spPr>
      </p:pic>
      <p:pic>
        <p:nvPicPr>
          <p:cNvPr id="378" name="Google Shape;378;p46"/>
          <p:cNvPicPr preferRelativeResize="0"/>
          <p:nvPr/>
        </p:nvPicPr>
        <p:blipFill>
          <a:blip r:embed="rId6">
            <a:alphaModFix/>
          </a:blip>
          <a:stretch>
            <a:fillRect/>
          </a:stretch>
        </p:blipFill>
        <p:spPr>
          <a:xfrm>
            <a:off x="6037320" y="4413200"/>
            <a:ext cx="404969" cy="40496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47"/>
          <p:cNvSpPr txBox="1"/>
          <p:nvPr>
            <p:ph idx="12" type="sldNum"/>
          </p:nvPr>
        </p:nvSpPr>
        <p:spPr>
          <a:xfrm>
            <a:off x="4345650" y="5190940"/>
            <a:ext cx="21600" cy="101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384" name="Google Shape;384;p47"/>
          <p:cNvSpPr txBox="1"/>
          <p:nvPr/>
        </p:nvSpPr>
        <p:spPr>
          <a:xfrm>
            <a:off x="545875" y="2114225"/>
            <a:ext cx="8133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solidFill>
                <a:schemeClr val="lt1"/>
              </a:solidFill>
            </a:endParaRPr>
          </a:p>
        </p:txBody>
      </p:sp>
      <p:pic>
        <p:nvPicPr>
          <p:cNvPr id="385" name="Google Shape;385;p47" title="20240903-Santos,-Magaly_4967_EDIT.jpg"/>
          <p:cNvPicPr preferRelativeResize="0"/>
          <p:nvPr/>
        </p:nvPicPr>
        <p:blipFill>
          <a:blip r:embed="rId3">
            <a:alphaModFix/>
          </a:blip>
          <a:stretch>
            <a:fillRect/>
          </a:stretch>
        </p:blipFill>
        <p:spPr>
          <a:xfrm>
            <a:off x="1266225" y="801762"/>
            <a:ext cx="2019226" cy="3025126"/>
          </a:xfrm>
          <a:prstGeom prst="rect">
            <a:avLst/>
          </a:prstGeom>
          <a:noFill/>
          <a:ln>
            <a:noFill/>
          </a:ln>
        </p:spPr>
      </p:pic>
      <p:sp>
        <p:nvSpPr>
          <p:cNvPr id="386" name="Google Shape;386;p47"/>
          <p:cNvSpPr txBox="1"/>
          <p:nvPr/>
        </p:nvSpPr>
        <p:spPr>
          <a:xfrm>
            <a:off x="3688250" y="819650"/>
            <a:ext cx="4769700" cy="326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chemeClr val="lt1"/>
                </a:solidFill>
                <a:latin typeface="Candara"/>
                <a:ea typeface="Candara"/>
                <a:cs typeface="Candara"/>
                <a:sym typeface="Candara"/>
              </a:rPr>
              <a:t>My name is Magaly Santos, and I am the new Food Systems Educator for Each Green Corner at Roy Cloud!</a:t>
            </a:r>
            <a:endParaRPr b="1" sz="1500">
              <a:solidFill>
                <a:schemeClr val="lt1"/>
              </a:solidFill>
              <a:latin typeface="Candara"/>
              <a:ea typeface="Candara"/>
              <a:cs typeface="Candara"/>
              <a:sym typeface="Candara"/>
            </a:endParaRPr>
          </a:p>
          <a:p>
            <a:pPr indent="0" lvl="0" marL="0" rtl="0" algn="l">
              <a:spcBef>
                <a:spcPts val="0"/>
              </a:spcBef>
              <a:spcAft>
                <a:spcPts val="0"/>
              </a:spcAft>
              <a:buNone/>
            </a:pPr>
            <a:r>
              <a:t/>
            </a:r>
            <a:endParaRPr b="1" sz="1500">
              <a:solidFill>
                <a:schemeClr val="lt1"/>
              </a:solidFill>
              <a:latin typeface="Candara"/>
              <a:ea typeface="Candara"/>
              <a:cs typeface="Candara"/>
              <a:sym typeface="Candara"/>
            </a:endParaRPr>
          </a:p>
          <a:p>
            <a:pPr indent="0" lvl="0" marL="0" rtl="0" algn="l">
              <a:spcBef>
                <a:spcPts val="0"/>
              </a:spcBef>
              <a:spcAft>
                <a:spcPts val="0"/>
              </a:spcAft>
              <a:buNone/>
            </a:pPr>
            <a:r>
              <a:rPr b="1" lang="en" sz="1500">
                <a:solidFill>
                  <a:schemeClr val="lt1"/>
                </a:solidFill>
                <a:latin typeface="Candara"/>
                <a:ea typeface="Candara"/>
                <a:cs typeface="Candara"/>
                <a:sym typeface="Candara"/>
              </a:rPr>
              <a:t> I am a second-year Master's student at the University of San Francisco studying Environmental Management. My love and enthusiasm for food systems stems from my home community in the Salinas Valley and my farmworker background. </a:t>
            </a:r>
            <a:endParaRPr b="1" sz="1500">
              <a:solidFill>
                <a:schemeClr val="lt1"/>
              </a:solidFill>
              <a:latin typeface="Candara"/>
              <a:ea typeface="Candara"/>
              <a:cs typeface="Candara"/>
              <a:sym typeface="Candara"/>
            </a:endParaRPr>
          </a:p>
          <a:p>
            <a:pPr indent="0" lvl="0" marL="0" rtl="0" algn="l">
              <a:spcBef>
                <a:spcPts val="0"/>
              </a:spcBef>
              <a:spcAft>
                <a:spcPts val="0"/>
              </a:spcAft>
              <a:buNone/>
            </a:pPr>
            <a:r>
              <a:t/>
            </a:r>
            <a:endParaRPr b="1" sz="1500">
              <a:solidFill>
                <a:schemeClr val="lt1"/>
              </a:solidFill>
              <a:latin typeface="Candara"/>
              <a:ea typeface="Candara"/>
              <a:cs typeface="Candara"/>
              <a:sym typeface="Candara"/>
            </a:endParaRPr>
          </a:p>
          <a:p>
            <a:pPr indent="0" lvl="0" marL="0" rtl="0" algn="l">
              <a:spcBef>
                <a:spcPts val="0"/>
              </a:spcBef>
              <a:spcAft>
                <a:spcPts val="0"/>
              </a:spcAft>
              <a:buNone/>
            </a:pPr>
            <a:r>
              <a:rPr b="1" lang="en" sz="1500">
                <a:solidFill>
                  <a:schemeClr val="lt1"/>
                </a:solidFill>
                <a:latin typeface="Candara"/>
                <a:ea typeface="Candara"/>
                <a:cs typeface="Candara"/>
                <a:sym typeface="Candara"/>
              </a:rPr>
              <a:t>Through advocacy and education, I hope to contribute to our communities and make food systems more sustainable and equitable for all! </a:t>
            </a:r>
            <a:endParaRPr b="1" sz="3400">
              <a:solidFill>
                <a:schemeClr val="lt1"/>
              </a:solidFill>
              <a:latin typeface="Candara"/>
              <a:ea typeface="Candara"/>
              <a:cs typeface="Candara"/>
              <a:sym typeface="Candar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48"/>
          <p:cNvSpPr txBox="1"/>
          <p:nvPr>
            <p:ph type="title"/>
          </p:nvPr>
        </p:nvSpPr>
        <p:spPr>
          <a:xfrm>
            <a:off x="2409750" y="257050"/>
            <a:ext cx="5625600" cy="726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600">
                <a:solidFill>
                  <a:srgbClr val="2CAD49"/>
                </a:solidFill>
                <a:latin typeface="Candara"/>
                <a:ea typeface="Candara"/>
                <a:cs typeface="Candara"/>
                <a:sym typeface="Candara"/>
              </a:rPr>
              <a:t>Living Campus Program</a:t>
            </a:r>
            <a:endParaRPr sz="3600">
              <a:solidFill>
                <a:srgbClr val="2CAD49"/>
              </a:solidFill>
              <a:latin typeface="Candara"/>
              <a:ea typeface="Candara"/>
              <a:cs typeface="Candara"/>
              <a:sym typeface="Candara"/>
            </a:endParaRPr>
          </a:p>
        </p:txBody>
      </p:sp>
      <p:sp>
        <p:nvSpPr>
          <p:cNvPr id="392" name="Google Shape;392;p48"/>
          <p:cNvSpPr txBox="1"/>
          <p:nvPr>
            <p:ph idx="12" type="sldNum"/>
          </p:nvPr>
        </p:nvSpPr>
        <p:spPr>
          <a:xfrm>
            <a:off x="8480577" y="4673644"/>
            <a:ext cx="452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rgbClr val="FFFFFF"/>
                </a:solidFill>
              </a:rPr>
              <a:t>‹#›</a:t>
            </a:fld>
            <a:endParaRPr>
              <a:solidFill>
                <a:srgbClr val="FFFFFF"/>
              </a:solidFill>
            </a:endParaRPr>
          </a:p>
        </p:txBody>
      </p:sp>
      <p:pic>
        <p:nvPicPr>
          <p:cNvPr id="393" name="Google Shape;393;p48"/>
          <p:cNvPicPr preferRelativeResize="0"/>
          <p:nvPr/>
        </p:nvPicPr>
        <p:blipFill>
          <a:blip r:embed="rId3">
            <a:alphaModFix/>
          </a:blip>
          <a:stretch>
            <a:fillRect/>
          </a:stretch>
        </p:blipFill>
        <p:spPr>
          <a:xfrm>
            <a:off x="512200" y="706275"/>
            <a:ext cx="1233225" cy="665950"/>
          </a:xfrm>
          <a:prstGeom prst="rect">
            <a:avLst/>
          </a:prstGeom>
          <a:noFill/>
          <a:ln>
            <a:noFill/>
          </a:ln>
        </p:spPr>
      </p:pic>
      <p:sp>
        <p:nvSpPr>
          <p:cNvPr id="394" name="Google Shape;394;p48"/>
          <p:cNvSpPr txBox="1"/>
          <p:nvPr/>
        </p:nvSpPr>
        <p:spPr>
          <a:xfrm>
            <a:off x="4226375" y="914400"/>
            <a:ext cx="4852800" cy="2601600"/>
          </a:xfrm>
          <a:prstGeom prst="rect">
            <a:avLst/>
          </a:prstGeom>
          <a:noFill/>
          <a:ln>
            <a:noFill/>
          </a:ln>
        </p:spPr>
        <p:txBody>
          <a:bodyPr anchorCtr="0" anchor="t" bIns="91425" lIns="91425" spcFirstLastPara="1" rIns="91425" wrap="square" tIns="91425">
            <a:noAutofit/>
          </a:bodyPr>
          <a:lstStyle/>
          <a:p>
            <a:pPr indent="-317500" lvl="0" marL="457200" rtl="0" algn="l">
              <a:spcBef>
                <a:spcPts val="600"/>
              </a:spcBef>
              <a:spcAft>
                <a:spcPts val="0"/>
              </a:spcAft>
              <a:buClr>
                <a:schemeClr val="dk1"/>
              </a:buClr>
              <a:buSzPts val="1400"/>
              <a:buFont typeface="Candara"/>
              <a:buChar char="●"/>
            </a:pPr>
            <a:r>
              <a:rPr lang="en">
                <a:solidFill>
                  <a:schemeClr val="dk1"/>
                </a:solidFill>
                <a:latin typeface="Candara"/>
                <a:ea typeface="Candara"/>
                <a:cs typeface="Candara"/>
                <a:sym typeface="Candara"/>
              </a:rPr>
              <a:t>EGC partners with San Mateo County schools to create educational spaces within food-producing gardens on campus.</a:t>
            </a:r>
            <a:endParaRPr>
              <a:solidFill>
                <a:schemeClr val="dk1"/>
              </a:solidFill>
              <a:latin typeface="Candara"/>
              <a:ea typeface="Candara"/>
              <a:cs typeface="Candara"/>
              <a:sym typeface="Candara"/>
            </a:endParaRPr>
          </a:p>
          <a:p>
            <a:pPr indent="-317500" lvl="0" marL="457200" rtl="0" algn="l">
              <a:spcBef>
                <a:spcPts val="1000"/>
              </a:spcBef>
              <a:spcAft>
                <a:spcPts val="0"/>
              </a:spcAft>
              <a:buClr>
                <a:schemeClr val="dk1"/>
              </a:buClr>
              <a:buSzPts val="1400"/>
              <a:buFont typeface="Candara"/>
              <a:buChar char="●"/>
            </a:pPr>
            <a:r>
              <a:rPr lang="en">
                <a:solidFill>
                  <a:schemeClr val="dk1"/>
                </a:solidFill>
                <a:latin typeface="Candara"/>
                <a:ea typeface="Candara"/>
                <a:cs typeface="Candara"/>
                <a:sym typeface="Candara"/>
              </a:rPr>
              <a:t>Our Living Campus program promotes sustainable agriculture, food justice, health awareness, physical activity and community engagement among all ages.</a:t>
            </a:r>
            <a:endParaRPr>
              <a:solidFill>
                <a:schemeClr val="dk1"/>
              </a:solidFill>
              <a:latin typeface="Candara"/>
              <a:ea typeface="Candara"/>
              <a:cs typeface="Candara"/>
              <a:sym typeface="Candara"/>
            </a:endParaRPr>
          </a:p>
          <a:p>
            <a:pPr indent="-317500" lvl="0" marL="457200" rtl="0" algn="l">
              <a:spcBef>
                <a:spcPts val="1000"/>
              </a:spcBef>
              <a:spcAft>
                <a:spcPts val="0"/>
              </a:spcAft>
              <a:buClr>
                <a:schemeClr val="dk1"/>
              </a:buClr>
              <a:buSzPts val="1400"/>
              <a:buFont typeface="Candara"/>
              <a:buChar char="●"/>
            </a:pPr>
            <a:r>
              <a:rPr lang="en">
                <a:solidFill>
                  <a:schemeClr val="dk1"/>
                </a:solidFill>
                <a:latin typeface="Candara"/>
                <a:ea typeface="Candara"/>
                <a:cs typeface="Candara"/>
                <a:sym typeface="Candara"/>
              </a:rPr>
              <a:t>Provide Food Explorers Program curriculum and curriculum delivery support </a:t>
            </a:r>
            <a:endParaRPr>
              <a:solidFill>
                <a:schemeClr val="dk1"/>
              </a:solidFill>
              <a:latin typeface="Candara"/>
              <a:ea typeface="Candara"/>
              <a:cs typeface="Candara"/>
              <a:sym typeface="Candara"/>
            </a:endParaRPr>
          </a:p>
          <a:p>
            <a:pPr indent="-317500" lvl="0" marL="457200" rtl="0" algn="l">
              <a:spcBef>
                <a:spcPts val="1000"/>
              </a:spcBef>
              <a:spcAft>
                <a:spcPts val="1000"/>
              </a:spcAft>
              <a:buClr>
                <a:schemeClr val="dk1"/>
              </a:buClr>
              <a:buSzPts val="1400"/>
              <a:buFont typeface="Candara"/>
              <a:buChar char="●"/>
            </a:pPr>
            <a:r>
              <a:rPr lang="en">
                <a:solidFill>
                  <a:schemeClr val="dk1"/>
                </a:solidFill>
                <a:latin typeface="Candara"/>
                <a:ea typeface="Candara"/>
                <a:cs typeface="Candara"/>
                <a:sym typeface="Candara"/>
              </a:rPr>
              <a:t>Produce grown on campus is donated back to the community through local food banks, school pick-up programs and high school culinary education programs.</a:t>
            </a:r>
            <a:endParaRPr>
              <a:solidFill>
                <a:schemeClr val="dk1"/>
              </a:solidFill>
              <a:latin typeface="Candara"/>
              <a:ea typeface="Candara"/>
              <a:cs typeface="Candara"/>
              <a:sym typeface="Candara"/>
            </a:endParaRPr>
          </a:p>
        </p:txBody>
      </p:sp>
      <p:sp>
        <p:nvSpPr>
          <p:cNvPr id="395" name="Google Shape;395;p48"/>
          <p:cNvSpPr txBox="1"/>
          <p:nvPr/>
        </p:nvSpPr>
        <p:spPr>
          <a:xfrm>
            <a:off x="421175" y="1507425"/>
            <a:ext cx="26604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800" u="sng">
              <a:solidFill>
                <a:srgbClr val="2CAD49"/>
              </a:solidFill>
              <a:latin typeface="Candara"/>
              <a:ea typeface="Candara"/>
              <a:cs typeface="Candara"/>
              <a:sym typeface="Candara"/>
            </a:endParaRPr>
          </a:p>
        </p:txBody>
      </p:sp>
      <p:pic>
        <p:nvPicPr>
          <p:cNvPr id="396" name="Google Shape;396;p48"/>
          <p:cNvPicPr preferRelativeResize="0"/>
          <p:nvPr/>
        </p:nvPicPr>
        <p:blipFill rotWithShape="1">
          <a:blip r:embed="rId4">
            <a:alphaModFix/>
          </a:blip>
          <a:srcRect b="21179" l="0" r="19041" t="0"/>
          <a:stretch/>
        </p:blipFill>
        <p:spPr>
          <a:xfrm>
            <a:off x="180038" y="3554689"/>
            <a:ext cx="1897549" cy="1385610"/>
          </a:xfrm>
          <a:prstGeom prst="rect">
            <a:avLst/>
          </a:prstGeom>
          <a:noFill/>
          <a:ln cap="flat" cmpd="sng" w="28575">
            <a:solidFill>
              <a:schemeClr val="accent1"/>
            </a:solidFill>
            <a:prstDash val="solid"/>
            <a:round/>
            <a:headEnd len="sm" w="sm" type="none"/>
            <a:tailEnd len="sm" w="sm" type="none"/>
          </a:ln>
        </p:spPr>
      </p:pic>
      <p:pic>
        <p:nvPicPr>
          <p:cNvPr id="397" name="Google Shape;397;p48" title="IMG_9093.jpg"/>
          <p:cNvPicPr preferRelativeResize="0"/>
          <p:nvPr/>
        </p:nvPicPr>
        <p:blipFill rotWithShape="1">
          <a:blip r:embed="rId5">
            <a:alphaModFix/>
          </a:blip>
          <a:srcRect b="0" l="0" r="0" t="21875"/>
          <a:stretch/>
        </p:blipFill>
        <p:spPr>
          <a:xfrm>
            <a:off x="2175450" y="1011732"/>
            <a:ext cx="2081199" cy="2167992"/>
          </a:xfrm>
          <a:prstGeom prst="rect">
            <a:avLst/>
          </a:prstGeom>
          <a:noFill/>
          <a:ln cap="flat" cmpd="sng" w="28575">
            <a:solidFill>
              <a:schemeClr val="accent1"/>
            </a:solidFill>
            <a:prstDash val="solid"/>
            <a:round/>
            <a:headEnd len="sm" w="sm" type="none"/>
            <a:tailEnd len="sm" w="sm" type="none"/>
          </a:ln>
          <a:effectLst>
            <a:outerShdw blurRad="57150" rotWithShape="0" algn="bl" dir="5400000" dist="19050">
              <a:srgbClr val="000000">
                <a:alpha val="50000"/>
              </a:srgbClr>
            </a:outerShdw>
          </a:effectLst>
        </p:spPr>
      </p:pic>
      <p:pic>
        <p:nvPicPr>
          <p:cNvPr id="398" name="Google Shape;398;p48" title="IMG_8204.jpg"/>
          <p:cNvPicPr preferRelativeResize="0"/>
          <p:nvPr/>
        </p:nvPicPr>
        <p:blipFill rotWithShape="1">
          <a:blip r:embed="rId6">
            <a:alphaModFix/>
          </a:blip>
          <a:srcRect b="0" l="0" r="0" t="20798"/>
          <a:stretch/>
        </p:blipFill>
        <p:spPr>
          <a:xfrm>
            <a:off x="180050" y="1575075"/>
            <a:ext cx="1802899" cy="1903949"/>
          </a:xfrm>
          <a:prstGeom prst="rect">
            <a:avLst/>
          </a:prstGeom>
          <a:noFill/>
          <a:ln cap="flat" cmpd="sng" w="28575">
            <a:solidFill>
              <a:schemeClr val="accent1"/>
            </a:solidFill>
            <a:prstDash val="solid"/>
            <a:round/>
            <a:headEnd len="sm" w="sm" type="none"/>
            <a:tailEnd len="sm" w="sm" type="none"/>
          </a:ln>
        </p:spPr>
      </p:pic>
      <p:pic>
        <p:nvPicPr>
          <p:cNvPr id="399" name="Google Shape;399;p48" title="P1020419.JPG"/>
          <p:cNvPicPr preferRelativeResize="0"/>
          <p:nvPr/>
        </p:nvPicPr>
        <p:blipFill>
          <a:blip r:embed="rId7">
            <a:alphaModFix/>
          </a:blip>
          <a:stretch>
            <a:fillRect/>
          </a:stretch>
        </p:blipFill>
        <p:spPr>
          <a:xfrm>
            <a:off x="2175452" y="3306867"/>
            <a:ext cx="2139848" cy="1604901"/>
          </a:xfrm>
          <a:prstGeom prst="rect">
            <a:avLst/>
          </a:prstGeom>
          <a:noFill/>
          <a:ln cap="flat" cmpd="sng" w="28575">
            <a:solidFill>
              <a:schemeClr val="accent1"/>
            </a:solidFill>
            <a:prstDash val="solid"/>
            <a:round/>
            <a:headEnd len="sm" w="sm" type="none"/>
            <a:tailEnd len="sm" w="sm" type="none"/>
          </a:ln>
        </p:spPr>
      </p:pic>
      <p:sp>
        <p:nvSpPr>
          <p:cNvPr id="400" name="Google Shape;400;p48"/>
          <p:cNvSpPr/>
          <p:nvPr/>
        </p:nvSpPr>
        <p:spPr>
          <a:xfrm>
            <a:off x="4577675" y="4141238"/>
            <a:ext cx="4150200" cy="631200"/>
          </a:xfrm>
          <a:prstGeom prst="rect">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01" name="Google Shape;401;p48"/>
          <p:cNvSpPr txBox="1"/>
          <p:nvPr/>
        </p:nvSpPr>
        <p:spPr>
          <a:xfrm>
            <a:off x="4620410" y="4062850"/>
            <a:ext cx="4065000" cy="72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latin typeface="Candara"/>
                <a:ea typeface="Candara"/>
                <a:cs typeface="Candara"/>
                <a:sym typeface="Candara"/>
              </a:rPr>
              <a:t>EGC works with the San Mateo County Sustainability Department, who provide us with small grant funds for garden site maintenance each school year.</a:t>
            </a:r>
            <a:endParaRPr sz="1300">
              <a:solidFill>
                <a:schemeClr val="dk2"/>
              </a:solidFill>
              <a:latin typeface="Candara"/>
              <a:ea typeface="Candara"/>
              <a:cs typeface="Candara"/>
              <a:sym typeface="Candar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49"/>
          <p:cNvSpPr txBox="1"/>
          <p:nvPr>
            <p:ph type="title"/>
          </p:nvPr>
        </p:nvSpPr>
        <p:spPr>
          <a:xfrm>
            <a:off x="2074799" y="92750"/>
            <a:ext cx="3259200" cy="726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600">
                <a:solidFill>
                  <a:srgbClr val="2CAD49"/>
                </a:solidFill>
                <a:latin typeface="Candara"/>
                <a:ea typeface="Candara"/>
                <a:cs typeface="Candara"/>
                <a:sym typeface="Candara"/>
              </a:rPr>
              <a:t>Where are we?</a:t>
            </a:r>
            <a:endParaRPr sz="3600">
              <a:solidFill>
                <a:srgbClr val="2CAD49"/>
              </a:solidFill>
              <a:latin typeface="Candara"/>
              <a:ea typeface="Candara"/>
              <a:cs typeface="Candara"/>
              <a:sym typeface="Candara"/>
            </a:endParaRPr>
          </a:p>
        </p:txBody>
      </p:sp>
      <p:sp>
        <p:nvSpPr>
          <p:cNvPr id="407" name="Google Shape;407;p49"/>
          <p:cNvSpPr txBox="1"/>
          <p:nvPr>
            <p:ph idx="12" type="sldNum"/>
          </p:nvPr>
        </p:nvSpPr>
        <p:spPr>
          <a:xfrm>
            <a:off x="8463902" y="4673644"/>
            <a:ext cx="452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rPr>
              <a:t>8</a:t>
            </a:r>
            <a:endParaRPr>
              <a:solidFill>
                <a:schemeClr val="lt1"/>
              </a:solidFill>
            </a:endParaRPr>
          </a:p>
        </p:txBody>
      </p:sp>
      <p:sp>
        <p:nvSpPr>
          <p:cNvPr id="408" name="Google Shape;408;p49"/>
          <p:cNvSpPr txBox="1"/>
          <p:nvPr/>
        </p:nvSpPr>
        <p:spPr>
          <a:xfrm>
            <a:off x="664100" y="1696750"/>
            <a:ext cx="4251000" cy="2664900"/>
          </a:xfrm>
          <a:prstGeom prst="rect">
            <a:avLst/>
          </a:prstGeom>
          <a:noFill/>
          <a:ln>
            <a:noFill/>
          </a:ln>
        </p:spPr>
        <p:txBody>
          <a:bodyPr anchorCtr="0" anchor="t" bIns="91425" lIns="91425" spcFirstLastPara="1" rIns="91425" wrap="square" tIns="91425">
            <a:noAutofit/>
          </a:bodyPr>
          <a:lstStyle/>
          <a:p>
            <a:pPr indent="-317500" lvl="0" marL="457200" rtl="0" algn="l">
              <a:spcBef>
                <a:spcPts val="600"/>
              </a:spcBef>
              <a:spcAft>
                <a:spcPts val="0"/>
              </a:spcAft>
              <a:buClr>
                <a:srgbClr val="8EC641"/>
              </a:buClr>
              <a:buSzPts val="1400"/>
              <a:buFont typeface="Candara"/>
              <a:buChar char="◍"/>
            </a:pPr>
            <a:r>
              <a:rPr b="1" lang="en">
                <a:solidFill>
                  <a:schemeClr val="dk1"/>
                </a:solidFill>
                <a:latin typeface="Candara"/>
                <a:ea typeface="Candara"/>
                <a:cs typeface="Candara"/>
                <a:sym typeface="Candara"/>
              </a:rPr>
              <a:t>Redwood City School District</a:t>
            </a:r>
            <a:endParaRPr b="1">
              <a:solidFill>
                <a:schemeClr val="dk1"/>
              </a:solidFill>
              <a:latin typeface="Candara"/>
              <a:ea typeface="Candara"/>
              <a:cs typeface="Candara"/>
              <a:sym typeface="Candara"/>
            </a:endParaRPr>
          </a:p>
          <a:p>
            <a:pPr indent="-317500" lvl="1" marL="914400" rtl="0" algn="l">
              <a:spcBef>
                <a:spcPts val="0"/>
              </a:spcBef>
              <a:spcAft>
                <a:spcPts val="0"/>
              </a:spcAft>
              <a:buClr>
                <a:schemeClr val="dk1"/>
              </a:buClr>
              <a:buSzPts val="1400"/>
              <a:buFont typeface="Candara"/>
              <a:buChar char="○"/>
            </a:pPr>
            <a:r>
              <a:rPr lang="en">
                <a:solidFill>
                  <a:schemeClr val="dk1"/>
                </a:solidFill>
                <a:latin typeface="Candara"/>
                <a:ea typeface="Candara"/>
                <a:cs typeface="Candara"/>
                <a:sym typeface="Candara"/>
              </a:rPr>
              <a:t>Roosevelt Elementary</a:t>
            </a:r>
            <a:endParaRPr>
              <a:solidFill>
                <a:schemeClr val="dk1"/>
              </a:solidFill>
              <a:latin typeface="Candara"/>
              <a:ea typeface="Candara"/>
              <a:cs typeface="Candara"/>
              <a:sym typeface="Candara"/>
            </a:endParaRPr>
          </a:p>
          <a:p>
            <a:pPr indent="-317500" lvl="1" marL="914400" rtl="0" algn="l">
              <a:spcBef>
                <a:spcPts val="0"/>
              </a:spcBef>
              <a:spcAft>
                <a:spcPts val="0"/>
              </a:spcAft>
              <a:buClr>
                <a:schemeClr val="dk1"/>
              </a:buClr>
              <a:buSzPts val="1400"/>
              <a:buFont typeface="Candara"/>
              <a:buChar char="○"/>
            </a:pPr>
            <a:r>
              <a:rPr lang="en">
                <a:solidFill>
                  <a:schemeClr val="dk1"/>
                </a:solidFill>
                <a:latin typeface="Candara"/>
                <a:ea typeface="Candara"/>
                <a:cs typeface="Candara"/>
                <a:sym typeface="Candara"/>
              </a:rPr>
              <a:t>Roy Cloud School</a:t>
            </a:r>
            <a:endParaRPr>
              <a:solidFill>
                <a:schemeClr val="dk1"/>
              </a:solidFill>
              <a:latin typeface="Candara"/>
              <a:ea typeface="Candara"/>
              <a:cs typeface="Candara"/>
              <a:sym typeface="Candara"/>
            </a:endParaRPr>
          </a:p>
          <a:p>
            <a:pPr indent="-317500" lvl="1" marL="914400" rtl="0" algn="l">
              <a:spcBef>
                <a:spcPts val="0"/>
              </a:spcBef>
              <a:spcAft>
                <a:spcPts val="0"/>
              </a:spcAft>
              <a:buClr>
                <a:schemeClr val="dk1"/>
              </a:buClr>
              <a:buSzPts val="1400"/>
              <a:buFont typeface="Candara"/>
              <a:buChar char="○"/>
            </a:pPr>
            <a:r>
              <a:rPr lang="en">
                <a:solidFill>
                  <a:schemeClr val="dk1"/>
                </a:solidFill>
                <a:latin typeface="Candara"/>
                <a:ea typeface="Candara"/>
                <a:cs typeface="Candara"/>
                <a:sym typeface="Candara"/>
              </a:rPr>
              <a:t>Orion Elementary</a:t>
            </a:r>
            <a:endParaRPr>
              <a:solidFill>
                <a:schemeClr val="dk1"/>
              </a:solidFill>
              <a:latin typeface="Candara"/>
              <a:ea typeface="Candara"/>
              <a:cs typeface="Candara"/>
              <a:sym typeface="Candara"/>
            </a:endParaRPr>
          </a:p>
          <a:p>
            <a:pPr indent="-317500" lvl="0" marL="457200" rtl="0" algn="l">
              <a:spcBef>
                <a:spcPts val="0"/>
              </a:spcBef>
              <a:spcAft>
                <a:spcPts val="0"/>
              </a:spcAft>
              <a:buClr>
                <a:srgbClr val="8EC641"/>
              </a:buClr>
              <a:buSzPts val="1400"/>
              <a:buFont typeface="Candara"/>
              <a:buChar char="◍"/>
            </a:pPr>
            <a:r>
              <a:rPr b="1" lang="en">
                <a:solidFill>
                  <a:schemeClr val="dk1"/>
                </a:solidFill>
                <a:latin typeface="Candara"/>
                <a:ea typeface="Candara"/>
                <a:cs typeface="Candara"/>
                <a:sym typeface="Candara"/>
              </a:rPr>
              <a:t>San Bruno Parks School District</a:t>
            </a:r>
            <a:endParaRPr b="1">
              <a:solidFill>
                <a:schemeClr val="dk1"/>
              </a:solidFill>
              <a:latin typeface="Candara"/>
              <a:ea typeface="Candara"/>
              <a:cs typeface="Candara"/>
              <a:sym typeface="Candara"/>
            </a:endParaRPr>
          </a:p>
          <a:p>
            <a:pPr indent="-317500" lvl="1" marL="914400" rtl="0" algn="l">
              <a:spcBef>
                <a:spcPts val="0"/>
              </a:spcBef>
              <a:spcAft>
                <a:spcPts val="0"/>
              </a:spcAft>
              <a:buClr>
                <a:schemeClr val="dk1"/>
              </a:buClr>
              <a:buSzPts val="1400"/>
              <a:buFont typeface="Candara"/>
              <a:buChar char="○"/>
            </a:pPr>
            <a:r>
              <a:rPr lang="en">
                <a:solidFill>
                  <a:schemeClr val="dk1"/>
                </a:solidFill>
                <a:latin typeface="Candara"/>
                <a:ea typeface="Candara"/>
                <a:cs typeface="Candara"/>
                <a:sym typeface="Candara"/>
              </a:rPr>
              <a:t>Portola Elementary </a:t>
            </a:r>
            <a:endParaRPr>
              <a:solidFill>
                <a:schemeClr val="dk1"/>
              </a:solidFill>
              <a:latin typeface="Candara"/>
              <a:ea typeface="Candara"/>
              <a:cs typeface="Candara"/>
              <a:sym typeface="Candara"/>
            </a:endParaRPr>
          </a:p>
          <a:p>
            <a:pPr indent="-317500" lvl="1" marL="914400" rtl="0" algn="l">
              <a:spcBef>
                <a:spcPts val="0"/>
              </a:spcBef>
              <a:spcAft>
                <a:spcPts val="0"/>
              </a:spcAft>
              <a:buClr>
                <a:schemeClr val="dk1"/>
              </a:buClr>
              <a:buSzPts val="1400"/>
              <a:buFont typeface="Candara"/>
              <a:buChar char="○"/>
            </a:pPr>
            <a:r>
              <a:rPr lang="en">
                <a:solidFill>
                  <a:schemeClr val="dk1"/>
                </a:solidFill>
                <a:latin typeface="Candara"/>
                <a:ea typeface="Candara"/>
                <a:cs typeface="Candara"/>
                <a:sym typeface="Candara"/>
              </a:rPr>
              <a:t>Belle Air Elementary</a:t>
            </a:r>
            <a:endParaRPr>
              <a:solidFill>
                <a:schemeClr val="dk1"/>
              </a:solidFill>
              <a:latin typeface="Candara"/>
              <a:ea typeface="Candara"/>
              <a:cs typeface="Candara"/>
              <a:sym typeface="Candara"/>
            </a:endParaRPr>
          </a:p>
          <a:p>
            <a:pPr indent="-317500" lvl="1" marL="914400" rtl="0" algn="l">
              <a:spcBef>
                <a:spcPts val="0"/>
              </a:spcBef>
              <a:spcAft>
                <a:spcPts val="0"/>
              </a:spcAft>
              <a:buClr>
                <a:schemeClr val="dk1"/>
              </a:buClr>
              <a:buSzPts val="1400"/>
              <a:buFont typeface="Candara"/>
              <a:buChar char="○"/>
            </a:pPr>
            <a:r>
              <a:rPr lang="en">
                <a:solidFill>
                  <a:schemeClr val="dk1"/>
                </a:solidFill>
                <a:latin typeface="Candara"/>
                <a:ea typeface="Candara"/>
                <a:cs typeface="Candara"/>
                <a:sym typeface="Candara"/>
              </a:rPr>
              <a:t>Allen Elementary</a:t>
            </a:r>
            <a:endParaRPr>
              <a:solidFill>
                <a:schemeClr val="dk1"/>
              </a:solidFill>
              <a:latin typeface="Candara"/>
              <a:ea typeface="Candara"/>
              <a:cs typeface="Candara"/>
              <a:sym typeface="Candara"/>
            </a:endParaRPr>
          </a:p>
          <a:p>
            <a:pPr indent="-317500" lvl="1" marL="914400" rtl="0" algn="l">
              <a:spcBef>
                <a:spcPts val="0"/>
              </a:spcBef>
              <a:spcAft>
                <a:spcPts val="0"/>
              </a:spcAft>
              <a:buClr>
                <a:schemeClr val="dk1"/>
              </a:buClr>
              <a:buSzPts val="1400"/>
              <a:buFont typeface="Candara"/>
              <a:buChar char="○"/>
            </a:pPr>
            <a:r>
              <a:rPr lang="en">
                <a:solidFill>
                  <a:schemeClr val="dk1"/>
                </a:solidFill>
                <a:latin typeface="Candara"/>
                <a:ea typeface="Candara"/>
                <a:cs typeface="Candara"/>
                <a:sym typeface="Candara"/>
              </a:rPr>
              <a:t>John Muir Elementary</a:t>
            </a:r>
            <a:endParaRPr>
              <a:solidFill>
                <a:schemeClr val="dk1"/>
              </a:solidFill>
              <a:latin typeface="Candara"/>
              <a:ea typeface="Candara"/>
              <a:cs typeface="Candara"/>
              <a:sym typeface="Candara"/>
            </a:endParaRPr>
          </a:p>
          <a:p>
            <a:pPr indent="-317500" lvl="0" marL="457200" rtl="0" algn="l">
              <a:spcBef>
                <a:spcPts val="0"/>
              </a:spcBef>
              <a:spcAft>
                <a:spcPts val="0"/>
              </a:spcAft>
              <a:buClr>
                <a:schemeClr val="accent1"/>
              </a:buClr>
              <a:buSzPts val="1400"/>
              <a:buFont typeface="Candara"/>
              <a:buChar char="◍"/>
            </a:pPr>
            <a:r>
              <a:rPr b="1" lang="en">
                <a:solidFill>
                  <a:schemeClr val="dk1"/>
                </a:solidFill>
                <a:latin typeface="Candara"/>
                <a:ea typeface="Candara"/>
                <a:cs typeface="Candara"/>
                <a:sym typeface="Candara"/>
              </a:rPr>
              <a:t>South San Francisco Unified School District</a:t>
            </a:r>
            <a:endParaRPr b="1">
              <a:solidFill>
                <a:schemeClr val="dk1"/>
              </a:solidFill>
              <a:latin typeface="Candara"/>
              <a:ea typeface="Candara"/>
              <a:cs typeface="Candara"/>
              <a:sym typeface="Candara"/>
            </a:endParaRPr>
          </a:p>
          <a:p>
            <a:pPr indent="-317500" lvl="1" marL="914400" rtl="0" algn="l">
              <a:spcBef>
                <a:spcPts val="0"/>
              </a:spcBef>
              <a:spcAft>
                <a:spcPts val="0"/>
              </a:spcAft>
              <a:buClr>
                <a:schemeClr val="dk1"/>
              </a:buClr>
              <a:buSzPts val="1400"/>
              <a:buFont typeface="Candara"/>
              <a:buChar char="○"/>
            </a:pPr>
            <a:r>
              <a:rPr lang="en">
                <a:solidFill>
                  <a:schemeClr val="dk1"/>
                </a:solidFill>
                <a:latin typeface="Candara"/>
                <a:ea typeface="Candara"/>
                <a:cs typeface="Candara"/>
                <a:sym typeface="Candara"/>
              </a:rPr>
              <a:t>Buri Buri Elementary School</a:t>
            </a:r>
            <a:endParaRPr>
              <a:solidFill>
                <a:schemeClr val="dk1"/>
              </a:solidFill>
              <a:latin typeface="Candara"/>
              <a:ea typeface="Candara"/>
              <a:cs typeface="Candara"/>
              <a:sym typeface="Candara"/>
            </a:endParaRPr>
          </a:p>
          <a:p>
            <a:pPr indent="0" lvl="0" marL="457200" rtl="0" algn="l">
              <a:spcBef>
                <a:spcPts val="600"/>
              </a:spcBef>
              <a:spcAft>
                <a:spcPts val="0"/>
              </a:spcAft>
              <a:buNone/>
            </a:pPr>
            <a:r>
              <a:t/>
            </a:r>
            <a:endParaRPr sz="1800">
              <a:solidFill>
                <a:schemeClr val="dk1"/>
              </a:solidFill>
              <a:latin typeface="Candara"/>
              <a:ea typeface="Candara"/>
              <a:cs typeface="Candara"/>
              <a:sym typeface="Candara"/>
            </a:endParaRPr>
          </a:p>
        </p:txBody>
      </p:sp>
      <p:pic>
        <p:nvPicPr>
          <p:cNvPr id="409" name="Google Shape;409;p49"/>
          <p:cNvPicPr preferRelativeResize="0"/>
          <p:nvPr/>
        </p:nvPicPr>
        <p:blipFill>
          <a:blip r:embed="rId3">
            <a:alphaModFix/>
          </a:blip>
          <a:stretch>
            <a:fillRect/>
          </a:stretch>
        </p:blipFill>
        <p:spPr>
          <a:xfrm>
            <a:off x="161625" y="4298750"/>
            <a:ext cx="1233225" cy="665950"/>
          </a:xfrm>
          <a:prstGeom prst="rect">
            <a:avLst/>
          </a:prstGeom>
          <a:noFill/>
          <a:ln>
            <a:noFill/>
          </a:ln>
        </p:spPr>
      </p:pic>
      <p:sp>
        <p:nvSpPr>
          <p:cNvPr id="410" name="Google Shape;410;p49"/>
          <p:cNvSpPr txBox="1"/>
          <p:nvPr/>
        </p:nvSpPr>
        <p:spPr>
          <a:xfrm>
            <a:off x="4848575" y="1828800"/>
            <a:ext cx="3819600" cy="2725200"/>
          </a:xfrm>
          <a:prstGeom prst="rect">
            <a:avLst/>
          </a:prstGeom>
          <a:noFill/>
          <a:ln>
            <a:noFill/>
          </a:ln>
        </p:spPr>
        <p:txBody>
          <a:bodyPr anchorCtr="0" anchor="t" bIns="91425" lIns="91425" spcFirstLastPara="1" rIns="91425" wrap="square" tIns="91425">
            <a:noAutofit/>
          </a:bodyPr>
          <a:lstStyle/>
          <a:p>
            <a:pPr indent="-317500" lvl="0" marL="457200" rtl="0" algn="l">
              <a:spcBef>
                <a:spcPts val="600"/>
              </a:spcBef>
              <a:spcAft>
                <a:spcPts val="0"/>
              </a:spcAft>
              <a:buClr>
                <a:schemeClr val="accent1"/>
              </a:buClr>
              <a:buSzPts val="1400"/>
              <a:buFont typeface="Candara"/>
              <a:buChar char="◍"/>
            </a:pPr>
            <a:r>
              <a:rPr b="1" lang="en">
                <a:solidFill>
                  <a:schemeClr val="dk1"/>
                </a:solidFill>
                <a:latin typeface="Candara"/>
                <a:ea typeface="Candara"/>
                <a:cs typeface="Candara"/>
                <a:sym typeface="Candara"/>
              </a:rPr>
              <a:t>Sequoia Union High School District</a:t>
            </a:r>
            <a:endParaRPr b="1">
              <a:solidFill>
                <a:schemeClr val="dk1"/>
              </a:solidFill>
              <a:latin typeface="Candara"/>
              <a:ea typeface="Candara"/>
              <a:cs typeface="Candara"/>
              <a:sym typeface="Candara"/>
            </a:endParaRPr>
          </a:p>
          <a:p>
            <a:pPr indent="-317500" lvl="1" marL="914400" rtl="0" algn="l">
              <a:spcBef>
                <a:spcPts val="0"/>
              </a:spcBef>
              <a:spcAft>
                <a:spcPts val="0"/>
              </a:spcAft>
              <a:buClr>
                <a:schemeClr val="dk1"/>
              </a:buClr>
              <a:buSzPts val="1400"/>
              <a:buFont typeface="Candara"/>
              <a:buChar char="○"/>
            </a:pPr>
            <a:r>
              <a:rPr lang="en">
                <a:solidFill>
                  <a:schemeClr val="dk1"/>
                </a:solidFill>
                <a:latin typeface="Candara"/>
                <a:ea typeface="Candara"/>
                <a:cs typeface="Candara"/>
                <a:sym typeface="Candara"/>
              </a:rPr>
              <a:t>Redwood High School</a:t>
            </a:r>
            <a:endParaRPr>
              <a:solidFill>
                <a:schemeClr val="dk1"/>
              </a:solidFill>
              <a:latin typeface="Candara"/>
              <a:ea typeface="Candara"/>
              <a:cs typeface="Candara"/>
              <a:sym typeface="Candara"/>
            </a:endParaRPr>
          </a:p>
          <a:p>
            <a:pPr indent="-317500" lvl="1" marL="914400" rtl="0" algn="l">
              <a:spcBef>
                <a:spcPts val="0"/>
              </a:spcBef>
              <a:spcAft>
                <a:spcPts val="0"/>
              </a:spcAft>
              <a:buClr>
                <a:schemeClr val="dk1"/>
              </a:buClr>
              <a:buSzPts val="1400"/>
              <a:buFont typeface="Candara"/>
              <a:buChar char="○"/>
            </a:pPr>
            <a:r>
              <a:rPr lang="en">
                <a:solidFill>
                  <a:schemeClr val="dk1"/>
                </a:solidFill>
                <a:latin typeface="Candara"/>
                <a:ea typeface="Candara"/>
                <a:cs typeface="Candara"/>
                <a:sym typeface="Candara"/>
              </a:rPr>
              <a:t>Carlmont High School</a:t>
            </a:r>
            <a:endParaRPr>
              <a:solidFill>
                <a:schemeClr val="dk1"/>
              </a:solidFill>
              <a:latin typeface="Candara"/>
              <a:ea typeface="Candara"/>
              <a:cs typeface="Candara"/>
              <a:sym typeface="Candara"/>
            </a:endParaRPr>
          </a:p>
          <a:p>
            <a:pPr indent="-317500" lvl="0" marL="457200" rtl="0" algn="l">
              <a:spcBef>
                <a:spcPts val="0"/>
              </a:spcBef>
              <a:spcAft>
                <a:spcPts val="0"/>
              </a:spcAft>
              <a:buClr>
                <a:schemeClr val="accent1"/>
              </a:buClr>
              <a:buSzPts val="1400"/>
              <a:buFont typeface="Candara"/>
              <a:buChar char="◍"/>
            </a:pPr>
            <a:r>
              <a:rPr b="1" lang="en">
                <a:solidFill>
                  <a:schemeClr val="dk1"/>
                </a:solidFill>
                <a:latin typeface="Candara"/>
                <a:ea typeface="Candara"/>
                <a:cs typeface="Candara"/>
                <a:sym typeface="Candara"/>
              </a:rPr>
              <a:t>San Mateo Union High School District</a:t>
            </a:r>
            <a:endParaRPr b="1">
              <a:solidFill>
                <a:schemeClr val="dk1"/>
              </a:solidFill>
              <a:latin typeface="Candara"/>
              <a:ea typeface="Candara"/>
              <a:cs typeface="Candara"/>
              <a:sym typeface="Candara"/>
            </a:endParaRPr>
          </a:p>
          <a:p>
            <a:pPr indent="-317500" lvl="1" marL="914400" rtl="0" algn="l">
              <a:spcBef>
                <a:spcPts val="0"/>
              </a:spcBef>
              <a:spcAft>
                <a:spcPts val="0"/>
              </a:spcAft>
              <a:buClr>
                <a:srgbClr val="595959"/>
              </a:buClr>
              <a:buSzPts val="1400"/>
              <a:buFont typeface="Candara"/>
              <a:buChar char="○"/>
            </a:pPr>
            <a:r>
              <a:rPr lang="en">
                <a:solidFill>
                  <a:schemeClr val="dk1"/>
                </a:solidFill>
                <a:latin typeface="Candara"/>
                <a:ea typeface="Candara"/>
                <a:cs typeface="Candara"/>
                <a:sym typeface="Candara"/>
              </a:rPr>
              <a:t>Hillsdale High School</a:t>
            </a:r>
            <a:endParaRPr>
              <a:solidFill>
                <a:schemeClr val="dk1"/>
              </a:solidFill>
              <a:latin typeface="Candara"/>
              <a:ea typeface="Candara"/>
              <a:cs typeface="Candara"/>
              <a:sym typeface="Candara"/>
            </a:endParaRPr>
          </a:p>
          <a:p>
            <a:pPr indent="-317500" lvl="0" marL="457200" rtl="0" algn="l">
              <a:spcBef>
                <a:spcPts val="0"/>
              </a:spcBef>
              <a:spcAft>
                <a:spcPts val="0"/>
              </a:spcAft>
              <a:buClr>
                <a:schemeClr val="accent1"/>
              </a:buClr>
              <a:buSzPts val="1400"/>
              <a:buFont typeface="Candara"/>
              <a:buChar char="◍"/>
            </a:pPr>
            <a:r>
              <a:rPr b="1" lang="en">
                <a:solidFill>
                  <a:schemeClr val="dk1"/>
                </a:solidFill>
                <a:latin typeface="Candara"/>
                <a:ea typeface="Candara"/>
                <a:cs typeface="Candara"/>
                <a:sym typeface="Candara"/>
              </a:rPr>
              <a:t>San Carlos School District</a:t>
            </a:r>
            <a:endParaRPr>
              <a:solidFill>
                <a:schemeClr val="dk1"/>
              </a:solidFill>
              <a:latin typeface="Candara"/>
              <a:ea typeface="Candara"/>
              <a:cs typeface="Candara"/>
              <a:sym typeface="Candara"/>
            </a:endParaRPr>
          </a:p>
          <a:p>
            <a:pPr indent="-317500" lvl="1" marL="914400" rtl="0" algn="l">
              <a:spcBef>
                <a:spcPts val="0"/>
              </a:spcBef>
              <a:spcAft>
                <a:spcPts val="0"/>
              </a:spcAft>
              <a:buClr>
                <a:schemeClr val="dk1"/>
              </a:buClr>
              <a:buSzPts val="1400"/>
              <a:buFont typeface="Candara"/>
              <a:buChar char="○"/>
            </a:pPr>
            <a:r>
              <a:rPr lang="en">
                <a:solidFill>
                  <a:schemeClr val="dk1"/>
                </a:solidFill>
                <a:latin typeface="Candara"/>
                <a:ea typeface="Candara"/>
                <a:cs typeface="Candara"/>
                <a:sym typeface="Candara"/>
              </a:rPr>
              <a:t>Arroyo Upper Elementary</a:t>
            </a:r>
            <a:endParaRPr>
              <a:solidFill>
                <a:schemeClr val="dk1"/>
              </a:solidFill>
              <a:latin typeface="Candara"/>
              <a:ea typeface="Candara"/>
              <a:cs typeface="Candara"/>
              <a:sym typeface="Candara"/>
            </a:endParaRPr>
          </a:p>
          <a:p>
            <a:pPr indent="-317500" lvl="1" marL="914400" rtl="0" algn="l">
              <a:spcBef>
                <a:spcPts val="0"/>
              </a:spcBef>
              <a:spcAft>
                <a:spcPts val="0"/>
              </a:spcAft>
              <a:buClr>
                <a:schemeClr val="dk1"/>
              </a:buClr>
              <a:buSzPts val="1400"/>
              <a:buFont typeface="Candara"/>
              <a:buChar char="○"/>
            </a:pPr>
            <a:r>
              <a:rPr lang="en">
                <a:solidFill>
                  <a:schemeClr val="dk1"/>
                </a:solidFill>
                <a:latin typeface="Candara"/>
                <a:ea typeface="Candara"/>
                <a:cs typeface="Candara"/>
                <a:sym typeface="Candara"/>
              </a:rPr>
              <a:t>Central Middle School</a:t>
            </a:r>
            <a:endParaRPr>
              <a:solidFill>
                <a:schemeClr val="dk1"/>
              </a:solidFill>
              <a:latin typeface="Candara"/>
              <a:ea typeface="Candara"/>
              <a:cs typeface="Candara"/>
              <a:sym typeface="Candara"/>
            </a:endParaRPr>
          </a:p>
          <a:p>
            <a:pPr indent="-317500" lvl="1" marL="914400" rtl="0" algn="l">
              <a:spcBef>
                <a:spcPts val="0"/>
              </a:spcBef>
              <a:spcAft>
                <a:spcPts val="0"/>
              </a:spcAft>
              <a:buClr>
                <a:schemeClr val="dk1"/>
              </a:buClr>
              <a:buSzPts val="1400"/>
              <a:buFont typeface="Candara"/>
              <a:buChar char="○"/>
            </a:pPr>
            <a:r>
              <a:rPr lang="en">
                <a:solidFill>
                  <a:schemeClr val="dk1"/>
                </a:solidFill>
                <a:latin typeface="Candara"/>
                <a:ea typeface="Candara"/>
                <a:cs typeface="Candara"/>
                <a:sym typeface="Candara"/>
              </a:rPr>
              <a:t>Tierra Linda Middle School</a:t>
            </a:r>
            <a:endParaRPr>
              <a:solidFill>
                <a:schemeClr val="dk1"/>
              </a:solidFill>
              <a:latin typeface="Candara"/>
              <a:ea typeface="Candara"/>
              <a:cs typeface="Candara"/>
              <a:sym typeface="Candara"/>
            </a:endParaRPr>
          </a:p>
          <a:p>
            <a:pPr indent="-317500" lvl="0" marL="457200" rtl="0" algn="l">
              <a:spcBef>
                <a:spcPts val="0"/>
              </a:spcBef>
              <a:spcAft>
                <a:spcPts val="0"/>
              </a:spcAft>
              <a:buClr>
                <a:schemeClr val="accent1"/>
              </a:buClr>
              <a:buSzPts val="1400"/>
              <a:buFont typeface="Candara"/>
              <a:buChar char="◍"/>
            </a:pPr>
            <a:r>
              <a:rPr b="1" lang="en">
                <a:solidFill>
                  <a:schemeClr val="dk1"/>
                </a:solidFill>
                <a:latin typeface="Candara"/>
                <a:ea typeface="Candara"/>
                <a:cs typeface="Candara"/>
                <a:sym typeface="Candara"/>
              </a:rPr>
              <a:t>Community Centers</a:t>
            </a:r>
            <a:endParaRPr b="1">
              <a:solidFill>
                <a:schemeClr val="dk1"/>
              </a:solidFill>
              <a:latin typeface="Candara"/>
              <a:ea typeface="Candara"/>
              <a:cs typeface="Candara"/>
              <a:sym typeface="Candara"/>
            </a:endParaRPr>
          </a:p>
          <a:p>
            <a:pPr indent="-317500" lvl="1" marL="914400" rtl="0" algn="l">
              <a:spcBef>
                <a:spcPts val="0"/>
              </a:spcBef>
              <a:spcAft>
                <a:spcPts val="0"/>
              </a:spcAft>
              <a:buClr>
                <a:schemeClr val="dk1"/>
              </a:buClr>
              <a:buSzPts val="1400"/>
              <a:buFont typeface="Candara"/>
              <a:buChar char="○"/>
            </a:pPr>
            <a:r>
              <a:rPr lang="en">
                <a:solidFill>
                  <a:schemeClr val="dk1"/>
                </a:solidFill>
                <a:latin typeface="Candara"/>
                <a:ea typeface="Candara"/>
                <a:cs typeface="Candara"/>
                <a:sym typeface="Candara"/>
              </a:rPr>
              <a:t>Boys &amp; Girls Club of the Peninsula</a:t>
            </a:r>
            <a:endParaRPr sz="3000">
              <a:solidFill>
                <a:schemeClr val="dk1"/>
              </a:solidFill>
              <a:latin typeface="Roboto"/>
              <a:ea typeface="Roboto"/>
              <a:cs typeface="Roboto"/>
              <a:sym typeface="Roboto"/>
            </a:endParaRPr>
          </a:p>
        </p:txBody>
      </p:sp>
      <p:sp>
        <p:nvSpPr>
          <p:cNvPr id="411" name="Google Shape;411;p49"/>
          <p:cNvSpPr/>
          <p:nvPr/>
        </p:nvSpPr>
        <p:spPr>
          <a:xfrm>
            <a:off x="2539000" y="819650"/>
            <a:ext cx="5113200" cy="877200"/>
          </a:xfrm>
          <a:prstGeom prst="rect">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12" name="Google Shape;412;p49"/>
          <p:cNvSpPr txBox="1"/>
          <p:nvPr/>
        </p:nvSpPr>
        <p:spPr>
          <a:xfrm>
            <a:off x="2591650" y="753050"/>
            <a:ext cx="5007900" cy="101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latin typeface="Candara"/>
                <a:ea typeface="Candara"/>
                <a:cs typeface="Candara"/>
                <a:sym typeface="Candara"/>
              </a:rPr>
              <a:t>EGC serves 15 garden sites throughout San Mateo County each year. We provide hybrid sites with supplies and materials, while our 8 current Living Campus sites receive school-day classes and monthly workday services.</a:t>
            </a:r>
            <a:endParaRPr sz="1300">
              <a:solidFill>
                <a:schemeClr val="dk2"/>
              </a:solidFill>
              <a:latin typeface="Candara"/>
              <a:ea typeface="Candara"/>
              <a:cs typeface="Candara"/>
              <a:sym typeface="Candar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50"/>
          <p:cNvSpPr txBox="1"/>
          <p:nvPr/>
        </p:nvSpPr>
        <p:spPr>
          <a:xfrm>
            <a:off x="4193825" y="1026150"/>
            <a:ext cx="3685800" cy="1751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4900">
                <a:solidFill>
                  <a:srgbClr val="FFFFFF"/>
                </a:solidFill>
                <a:latin typeface="Candara"/>
                <a:ea typeface="Candara"/>
                <a:cs typeface="Candara"/>
                <a:sym typeface="Candara"/>
              </a:rPr>
              <a:t>Food Explorers Program</a:t>
            </a:r>
            <a:endParaRPr b="1" sz="4900">
              <a:solidFill>
                <a:srgbClr val="FFFFFF"/>
              </a:solidFill>
              <a:latin typeface="Candara"/>
              <a:ea typeface="Candara"/>
              <a:cs typeface="Candara"/>
              <a:sym typeface="Candara"/>
            </a:endParaRPr>
          </a:p>
        </p:txBody>
      </p:sp>
      <p:pic>
        <p:nvPicPr>
          <p:cNvPr id="418" name="Google Shape;418;p50"/>
          <p:cNvPicPr preferRelativeResize="0"/>
          <p:nvPr/>
        </p:nvPicPr>
        <p:blipFill>
          <a:blip r:embed="rId3">
            <a:alphaModFix/>
          </a:blip>
          <a:stretch>
            <a:fillRect/>
          </a:stretch>
        </p:blipFill>
        <p:spPr>
          <a:xfrm>
            <a:off x="339100" y="4165875"/>
            <a:ext cx="1233225" cy="665950"/>
          </a:xfrm>
          <a:prstGeom prst="rect">
            <a:avLst/>
          </a:prstGeom>
          <a:noFill/>
          <a:ln>
            <a:noFill/>
          </a:ln>
        </p:spPr>
      </p:pic>
      <p:pic>
        <p:nvPicPr>
          <p:cNvPr id="419" name="Google Shape;419;p50"/>
          <p:cNvPicPr preferRelativeResize="0"/>
          <p:nvPr/>
        </p:nvPicPr>
        <p:blipFill>
          <a:blip r:embed="rId4">
            <a:alphaModFix/>
          </a:blip>
          <a:stretch>
            <a:fillRect/>
          </a:stretch>
        </p:blipFill>
        <p:spPr>
          <a:xfrm>
            <a:off x="6" y="0"/>
            <a:ext cx="3856339" cy="51435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pic>
        <p:nvPicPr>
          <p:cNvPr id="424" name="Google Shape;424;p51"/>
          <p:cNvPicPr preferRelativeResize="0"/>
          <p:nvPr/>
        </p:nvPicPr>
        <p:blipFill>
          <a:blip r:embed="rId3">
            <a:alphaModFix/>
          </a:blip>
          <a:stretch>
            <a:fillRect/>
          </a:stretch>
        </p:blipFill>
        <p:spPr>
          <a:xfrm>
            <a:off x="4571990" y="1071213"/>
            <a:ext cx="4056874" cy="3001075"/>
          </a:xfrm>
          <a:prstGeom prst="rect">
            <a:avLst/>
          </a:prstGeom>
          <a:noFill/>
          <a:ln>
            <a:noFill/>
          </a:ln>
        </p:spPr>
      </p:pic>
      <p:sp>
        <p:nvSpPr>
          <p:cNvPr id="425" name="Google Shape;425;p51"/>
          <p:cNvSpPr txBox="1"/>
          <p:nvPr/>
        </p:nvSpPr>
        <p:spPr>
          <a:xfrm>
            <a:off x="395975" y="147875"/>
            <a:ext cx="4114200" cy="365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F8F8F8"/>
                </a:solidFill>
                <a:latin typeface="Candara"/>
                <a:ea typeface="Candara"/>
                <a:cs typeface="Candara"/>
                <a:sym typeface="Candara"/>
              </a:rPr>
              <a:t>Food Explorers is EGC’s school-day curriculum program for grades K-5 focused on food systems, sustainability, nutrition, community and food justice.</a:t>
            </a:r>
            <a:endParaRPr b="1" sz="1800">
              <a:solidFill>
                <a:srgbClr val="F8F8F8"/>
              </a:solidFill>
              <a:latin typeface="Candara"/>
              <a:ea typeface="Candara"/>
              <a:cs typeface="Candara"/>
              <a:sym typeface="Candara"/>
            </a:endParaRPr>
          </a:p>
          <a:p>
            <a:pPr indent="0" lvl="0" marL="0" rtl="0" algn="l">
              <a:spcBef>
                <a:spcPts val="0"/>
              </a:spcBef>
              <a:spcAft>
                <a:spcPts val="0"/>
              </a:spcAft>
              <a:buNone/>
            </a:pPr>
            <a:r>
              <a:t/>
            </a:r>
            <a:endParaRPr b="1" sz="1800">
              <a:solidFill>
                <a:srgbClr val="F8F8F8"/>
              </a:solidFill>
              <a:latin typeface="Candara"/>
              <a:ea typeface="Candara"/>
              <a:cs typeface="Candara"/>
              <a:sym typeface="Candara"/>
            </a:endParaRPr>
          </a:p>
          <a:p>
            <a:pPr indent="0" lvl="0" marL="0" rtl="0" algn="l">
              <a:spcBef>
                <a:spcPts val="0"/>
              </a:spcBef>
              <a:spcAft>
                <a:spcPts val="0"/>
              </a:spcAft>
              <a:buNone/>
            </a:pPr>
            <a:r>
              <a:rPr b="1" lang="en" sz="1800">
                <a:solidFill>
                  <a:srgbClr val="F8F8F8"/>
                </a:solidFill>
                <a:latin typeface="Candara"/>
                <a:ea typeface="Candara"/>
                <a:cs typeface="Candara"/>
                <a:sym typeface="Candara"/>
              </a:rPr>
              <a:t>The first 5 months of K-3 classes focus on the 5 steps of the food system:</a:t>
            </a:r>
            <a:endParaRPr b="1" sz="1800">
              <a:solidFill>
                <a:srgbClr val="F8F8F8"/>
              </a:solidFill>
              <a:latin typeface="Candara"/>
              <a:ea typeface="Candara"/>
              <a:cs typeface="Candara"/>
              <a:sym typeface="Candara"/>
            </a:endParaRPr>
          </a:p>
          <a:p>
            <a:pPr indent="-342900" lvl="0" marL="457200" rtl="0" algn="l">
              <a:spcBef>
                <a:spcPts val="0"/>
              </a:spcBef>
              <a:spcAft>
                <a:spcPts val="0"/>
              </a:spcAft>
              <a:buClr>
                <a:srgbClr val="F8F8F8"/>
              </a:buClr>
              <a:buSzPts val="1800"/>
              <a:buFont typeface="Candara"/>
              <a:buAutoNum type="arabicPeriod"/>
            </a:pPr>
            <a:r>
              <a:rPr b="1" lang="en" sz="1800">
                <a:solidFill>
                  <a:srgbClr val="F8F8F8"/>
                </a:solidFill>
                <a:latin typeface="Candara"/>
                <a:ea typeface="Candara"/>
                <a:cs typeface="Candara"/>
                <a:sym typeface="Candara"/>
              </a:rPr>
              <a:t>Production</a:t>
            </a:r>
            <a:endParaRPr b="1" sz="1800">
              <a:solidFill>
                <a:srgbClr val="F8F8F8"/>
              </a:solidFill>
              <a:latin typeface="Candara"/>
              <a:ea typeface="Candara"/>
              <a:cs typeface="Candara"/>
              <a:sym typeface="Candara"/>
            </a:endParaRPr>
          </a:p>
          <a:p>
            <a:pPr indent="-342900" lvl="0" marL="457200" rtl="0" algn="l">
              <a:spcBef>
                <a:spcPts val="0"/>
              </a:spcBef>
              <a:spcAft>
                <a:spcPts val="0"/>
              </a:spcAft>
              <a:buClr>
                <a:srgbClr val="F8F8F8"/>
              </a:buClr>
              <a:buSzPts val="1800"/>
              <a:buFont typeface="Candara"/>
              <a:buAutoNum type="arabicPeriod"/>
            </a:pPr>
            <a:r>
              <a:rPr b="1" lang="en" sz="1800">
                <a:solidFill>
                  <a:srgbClr val="F8F8F8"/>
                </a:solidFill>
                <a:latin typeface="Candara"/>
                <a:ea typeface="Candara"/>
                <a:cs typeface="Candara"/>
                <a:sym typeface="Candara"/>
              </a:rPr>
              <a:t>Processing</a:t>
            </a:r>
            <a:endParaRPr b="1" sz="1800">
              <a:solidFill>
                <a:srgbClr val="F8F8F8"/>
              </a:solidFill>
              <a:latin typeface="Candara"/>
              <a:ea typeface="Candara"/>
              <a:cs typeface="Candara"/>
              <a:sym typeface="Candara"/>
            </a:endParaRPr>
          </a:p>
          <a:p>
            <a:pPr indent="-342900" lvl="0" marL="457200" rtl="0" algn="l">
              <a:spcBef>
                <a:spcPts val="0"/>
              </a:spcBef>
              <a:spcAft>
                <a:spcPts val="0"/>
              </a:spcAft>
              <a:buClr>
                <a:srgbClr val="F8F8F8"/>
              </a:buClr>
              <a:buSzPts val="1800"/>
              <a:buFont typeface="Candara"/>
              <a:buAutoNum type="arabicPeriod"/>
            </a:pPr>
            <a:r>
              <a:rPr b="1" lang="en" sz="1800">
                <a:solidFill>
                  <a:srgbClr val="F8F8F8"/>
                </a:solidFill>
                <a:latin typeface="Candara"/>
                <a:ea typeface="Candara"/>
                <a:cs typeface="Candara"/>
                <a:sym typeface="Candara"/>
              </a:rPr>
              <a:t>Distribution</a:t>
            </a:r>
            <a:endParaRPr b="1" sz="1800">
              <a:solidFill>
                <a:srgbClr val="F8F8F8"/>
              </a:solidFill>
              <a:latin typeface="Candara"/>
              <a:ea typeface="Candara"/>
              <a:cs typeface="Candara"/>
              <a:sym typeface="Candara"/>
            </a:endParaRPr>
          </a:p>
          <a:p>
            <a:pPr indent="-342900" lvl="0" marL="457200" rtl="0" algn="l">
              <a:spcBef>
                <a:spcPts val="0"/>
              </a:spcBef>
              <a:spcAft>
                <a:spcPts val="0"/>
              </a:spcAft>
              <a:buClr>
                <a:srgbClr val="F8F8F8"/>
              </a:buClr>
              <a:buSzPts val="1800"/>
              <a:buFont typeface="Candara"/>
              <a:buAutoNum type="arabicPeriod"/>
            </a:pPr>
            <a:r>
              <a:rPr b="1" lang="en" sz="1800">
                <a:solidFill>
                  <a:srgbClr val="F8F8F8"/>
                </a:solidFill>
                <a:latin typeface="Candara"/>
                <a:ea typeface="Candara"/>
                <a:cs typeface="Candara"/>
                <a:sym typeface="Candara"/>
              </a:rPr>
              <a:t>Consumption</a:t>
            </a:r>
            <a:endParaRPr b="1" sz="1800">
              <a:solidFill>
                <a:srgbClr val="F8F8F8"/>
              </a:solidFill>
              <a:latin typeface="Candara"/>
              <a:ea typeface="Candara"/>
              <a:cs typeface="Candara"/>
              <a:sym typeface="Candara"/>
            </a:endParaRPr>
          </a:p>
          <a:p>
            <a:pPr indent="-342900" lvl="0" marL="457200" rtl="0" algn="l">
              <a:spcBef>
                <a:spcPts val="0"/>
              </a:spcBef>
              <a:spcAft>
                <a:spcPts val="0"/>
              </a:spcAft>
              <a:buClr>
                <a:srgbClr val="F8F8F8"/>
              </a:buClr>
              <a:buSzPts val="1800"/>
              <a:buFont typeface="Candara"/>
              <a:buAutoNum type="arabicPeriod"/>
            </a:pPr>
            <a:r>
              <a:rPr b="1" lang="en" sz="1800">
                <a:solidFill>
                  <a:srgbClr val="F8F8F8"/>
                </a:solidFill>
                <a:latin typeface="Candara"/>
                <a:ea typeface="Candara"/>
                <a:cs typeface="Candara"/>
                <a:sym typeface="Candara"/>
              </a:rPr>
              <a:t>Disposal</a:t>
            </a:r>
            <a:endParaRPr b="1" sz="1800">
              <a:solidFill>
                <a:srgbClr val="F8F8F8"/>
              </a:solidFill>
              <a:latin typeface="Candara"/>
              <a:ea typeface="Candara"/>
              <a:cs typeface="Candara"/>
              <a:sym typeface="Candara"/>
            </a:endParaRPr>
          </a:p>
          <a:p>
            <a:pPr indent="0" lvl="0" marL="0" rtl="0" algn="l">
              <a:spcBef>
                <a:spcPts val="0"/>
              </a:spcBef>
              <a:spcAft>
                <a:spcPts val="0"/>
              </a:spcAft>
              <a:buNone/>
            </a:pPr>
            <a:r>
              <a:t/>
            </a:r>
            <a:endParaRPr b="1" sz="1800">
              <a:solidFill>
                <a:srgbClr val="F8F8F8"/>
              </a:solidFill>
              <a:latin typeface="Candara"/>
              <a:ea typeface="Candara"/>
              <a:cs typeface="Candara"/>
              <a:sym typeface="Candara"/>
            </a:endParaRPr>
          </a:p>
          <a:p>
            <a:pPr indent="0" lvl="0" marL="0" rtl="0" algn="l">
              <a:spcBef>
                <a:spcPts val="0"/>
              </a:spcBef>
              <a:spcAft>
                <a:spcPts val="0"/>
              </a:spcAft>
              <a:buNone/>
            </a:pPr>
            <a:r>
              <a:rPr b="1" lang="en" sz="1800">
                <a:solidFill>
                  <a:srgbClr val="F8F8F8"/>
                </a:solidFill>
                <a:latin typeface="Candara"/>
                <a:ea typeface="Candara"/>
                <a:cs typeface="Candara"/>
                <a:sym typeface="Candara"/>
              </a:rPr>
              <a:t>Our 4th/5th grade curriculum is primarily focused on plant science and systems, using project-based learning and science journaling.</a:t>
            </a:r>
            <a:endParaRPr b="1" sz="1800">
              <a:solidFill>
                <a:srgbClr val="F8F8F8"/>
              </a:solidFill>
              <a:latin typeface="Candara"/>
              <a:ea typeface="Candara"/>
              <a:cs typeface="Candara"/>
              <a:sym typeface="Candar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pic>
        <p:nvPicPr>
          <p:cNvPr id="430" name="Google Shape;430;p52" title="FEP scope slide.png"/>
          <p:cNvPicPr preferRelativeResize="0"/>
          <p:nvPr/>
        </p:nvPicPr>
        <p:blipFill>
          <a:blip r:embed="rId3">
            <a:alphaModFix/>
          </a:blip>
          <a:stretch>
            <a:fillRect/>
          </a:stretch>
        </p:blipFill>
        <p:spPr>
          <a:xfrm>
            <a:off x="4788096" y="207595"/>
            <a:ext cx="4052251" cy="4728300"/>
          </a:xfrm>
          <a:prstGeom prst="rect">
            <a:avLst/>
          </a:prstGeom>
          <a:noFill/>
          <a:ln>
            <a:noFill/>
          </a:ln>
        </p:spPr>
      </p:pic>
      <p:pic>
        <p:nvPicPr>
          <p:cNvPr id="431" name="Google Shape;431;p52"/>
          <p:cNvPicPr preferRelativeResize="0"/>
          <p:nvPr/>
        </p:nvPicPr>
        <p:blipFill rotWithShape="1">
          <a:blip r:embed="rId4">
            <a:alphaModFix/>
          </a:blip>
          <a:srcRect b="0" l="0" r="0" t="23989"/>
          <a:stretch/>
        </p:blipFill>
        <p:spPr>
          <a:xfrm>
            <a:off x="2355238" y="386626"/>
            <a:ext cx="2120426" cy="2149673"/>
          </a:xfrm>
          <a:prstGeom prst="rect">
            <a:avLst/>
          </a:prstGeom>
          <a:noFill/>
          <a:ln cap="flat" cmpd="sng" w="28575">
            <a:solidFill>
              <a:schemeClr val="accent1"/>
            </a:solidFill>
            <a:prstDash val="solid"/>
            <a:round/>
            <a:headEnd len="sm" w="sm" type="none"/>
            <a:tailEnd len="sm" w="sm" type="none"/>
          </a:ln>
        </p:spPr>
      </p:pic>
      <p:pic>
        <p:nvPicPr>
          <p:cNvPr id="432" name="Google Shape;432;p52" title="IMG_4380.jpg"/>
          <p:cNvPicPr preferRelativeResize="0"/>
          <p:nvPr/>
        </p:nvPicPr>
        <p:blipFill>
          <a:blip r:embed="rId5">
            <a:alphaModFix/>
          </a:blip>
          <a:stretch>
            <a:fillRect/>
          </a:stretch>
        </p:blipFill>
        <p:spPr>
          <a:xfrm>
            <a:off x="3067738" y="2707075"/>
            <a:ext cx="1548275" cy="2064375"/>
          </a:xfrm>
          <a:prstGeom prst="rect">
            <a:avLst/>
          </a:prstGeom>
          <a:noFill/>
          <a:ln cap="flat" cmpd="sng" w="28575">
            <a:solidFill>
              <a:schemeClr val="accent1"/>
            </a:solidFill>
            <a:prstDash val="solid"/>
            <a:round/>
            <a:headEnd len="sm" w="sm" type="none"/>
            <a:tailEnd len="sm" w="sm" type="none"/>
          </a:ln>
        </p:spPr>
      </p:pic>
      <p:pic>
        <p:nvPicPr>
          <p:cNvPr id="433" name="Google Shape;433;p52" title="Screenshot 2026-08-27 11.45.15 AM - Display 2.png"/>
          <p:cNvPicPr preferRelativeResize="0"/>
          <p:nvPr/>
        </p:nvPicPr>
        <p:blipFill>
          <a:blip r:embed="rId6">
            <a:alphaModFix/>
          </a:blip>
          <a:stretch>
            <a:fillRect/>
          </a:stretch>
        </p:blipFill>
        <p:spPr>
          <a:xfrm>
            <a:off x="382225" y="2788750"/>
            <a:ext cx="2513423" cy="1901026"/>
          </a:xfrm>
          <a:prstGeom prst="rect">
            <a:avLst/>
          </a:prstGeom>
          <a:noFill/>
          <a:ln cap="flat" cmpd="sng" w="28575">
            <a:solidFill>
              <a:schemeClr val="accent1"/>
            </a:solidFill>
            <a:prstDash val="solid"/>
            <a:round/>
            <a:headEnd len="sm" w="sm" type="none"/>
            <a:tailEnd len="sm" w="sm" type="none"/>
          </a:ln>
        </p:spPr>
      </p:pic>
      <p:pic>
        <p:nvPicPr>
          <p:cNvPr id="434" name="Google Shape;434;p52" title="IMG_7876.jpg"/>
          <p:cNvPicPr preferRelativeResize="0"/>
          <p:nvPr/>
        </p:nvPicPr>
        <p:blipFill>
          <a:blip r:embed="rId7">
            <a:alphaModFix/>
          </a:blip>
          <a:stretch>
            <a:fillRect/>
          </a:stretch>
        </p:blipFill>
        <p:spPr>
          <a:xfrm>
            <a:off x="454400" y="354400"/>
            <a:ext cx="1660573" cy="2214124"/>
          </a:xfrm>
          <a:prstGeom prst="rect">
            <a:avLst/>
          </a:prstGeom>
          <a:noFill/>
          <a:ln cap="flat" cmpd="sng" w="28575">
            <a:solidFill>
              <a:schemeClr val="accent1"/>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5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200">
                <a:solidFill>
                  <a:srgbClr val="0C4482"/>
                </a:solidFill>
                <a:latin typeface="Roboto"/>
                <a:ea typeface="Roboto"/>
                <a:cs typeface="Roboto"/>
                <a:sym typeface="Roboto"/>
              </a:rPr>
              <a:t>2025-26 PTO Community Events - </a:t>
            </a:r>
            <a:r>
              <a:rPr b="1" lang="en" sz="2200">
                <a:solidFill>
                  <a:srgbClr val="0C4482"/>
                </a:solidFill>
                <a:latin typeface="Roboto"/>
                <a:ea typeface="Roboto"/>
                <a:cs typeface="Roboto"/>
                <a:sym typeface="Roboto"/>
              </a:rPr>
              <a:t>All Events are on Konstella</a:t>
            </a:r>
            <a:endParaRPr b="1" sz="2200">
              <a:solidFill>
                <a:srgbClr val="0C4482"/>
              </a:solidFill>
              <a:latin typeface="Roboto"/>
              <a:ea typeface="Roboto"/>
              <a:cs typeface="Roboto"/>
              <a:sym typeface="Roboto"/>
            </a:endParaRPr>
          </a:p>
        </p:txBody>
      </p:sp>
      <p:sp>
        <p:nvSpPr>
          <p:cNvPr id="440" name="Google Shape;440;p53"/>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1" name="Google Shape;441;p53"/>
          <p:cNvGrpSpPr/>
          <p:nvPr/>
        </p:nvGrpSpPr>
        <p:grpSpPr>
          <a:xfrm>
            <a:off x="428625" y="1257768"/>
            <a:ext cx="2476500" cy="2675175"/>
            <a:chOff x="0" y="0"/>
            <a:chExt cx="2476500" cy="2675175"/>
          </a:xfrm>
        </p:grpSpPr>
        <p:cxnSp>
          <p:nvCxnSpPr>
            <p:cNvPr id="442" name="Google Shape;442;p53"/>
            <p:cNvCxnSpPr/>
            <p:nvPr/>
          </p:nvCxnSpPr>
          <p:spPr>
            <a:xfrm>
              <a:off x="0" y="0"/>
              <a:ext cx="2476500" cy="0"/>
            </a:xfrm>
            <a:prstGeom prst="straightConnector1">
              <a:avLst/>
            </a:prstGeom>
            <a:solidFill>
              <a:srgbClr val="FFFFFF"/>
            </a:solidFill>
            <a:ln cap="flat" cmpd="sng" w="28575">
              <a:solidFill>
                <a:srgbClr val="0C4482"/>
              </a:solidFill>
              <a:prstDash val="solid"/>
              <a:round/>
              <a:headEnd len="sm" w="sm" type="none"/>
              <a:tailEnd len="sm" w="sm" type="none"/>
            </a:ln>
          </p:spPr>
        </p:cxnSp>
        <p:sp>
          <p:nvSpPr>
            <p:cNvPr id="443" name="Google Shape;443;p53"/>
            <p:cNvSpPr txBox="1"/>
            <p:nvPr/>
          </p:nvSpPr>
          <p:spPr>
            <a:xfrm>
              <a:off x="0" y="142875"/>
              <a:ext cx="2476500" cy="253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500">
                  <a:solidFill>
                    <a:srgbClr val="0C4482"/>
                  </a:solidFill>
                  <a:latin typeface="Roboto"/>
                  <a:ea typeface="Roboto"/>
                  <a:cs typeface="Roboto"/>
                  <a:sym typeface="Roboto"/>
                </a:rPr>
                <a:t>Burgers &amp; Bikes</a:t>
              </a:r>
              <a:endParaRPr b="1" sz="1500">
                <a:solidFill>
                  <a:srgbClr val="0C4482"/>
                </a:solidFill>
                <a:latin typeface="Roboto"/>
                <a:ea typeface="Roboto"/>
                <a:cs typeface="Roboto"/>
                <a:sym typeface="Roboto"/>
              </a:endParaRPr>
            </a:p>
            <a:p>
              <a:pPr indent="0" lvl="0" marL="0" rtl="0" algn="l">
                <a:spcBef>
                  <a:spcPts val="150"/>
                </a:spcBef>
                <a:spcAft>
                  <a:spcPts val="0"/>
                </a:spcAft>
                <a:buNone/>
              </a:pPr>
              <a:r>
                <a:rPr b="0" i="1" lang="en" sz="1250">
                  <a:solidFill>
                    <a:srgbClr val="4DBCED"/>
                  </a:solidFill>
                  <a:latin typeface="Inter Medium"/>
                  <a:ea typeface="Inter Medium"/>
                  <a:cs typeface="Inter Medium"/>
                  <a:sym typeface="Inter Medium"/>
                </a:rPr>
                <a:t>Sun, September 13</a:t>
              </a:r>
              <a:endParaRPr b="0" i="1" sz="1250">
                <a:solidFill>
                  <a:srgbClr val="4DBCED"/>
                </a:solidFill>
                <a:latin typeface="Inter Medium"/>
                <a:ea typeface="Inter Medium"/>
                <a:cs typeface="Inter Medium"/>
                <a:sym typeface="Inter Medium"/>
              </a:endParaRPr>
            </a:p>
            <a:p>
              <a:pPr indent="0" lvl="0" marL="0" rtl="0" algn="l">
                <a:spcBef>
                  <a:spcPts val="1200"/>
                </a:spcBef>
                <a:spcAft>
                  <a:spcPts val="0"/>
                </a:spcAft>
                <a:buNone/>
              </a:pPr>
              <a:r>
                <a:rPr b="1" lang="en" sz="1500">
                  <a:solidFill>
                    <a:srgbClr val="0C4482"/>
                  </a:solidFill>
                  <a:latin typeface="Roboto"/>
                  <a:ea typeface="Roboto"/>
                  <a:cs typeface="Roboto"/>
                  <a:sym typeface="Roboto"/>
                </a:rPr>
                <a:t>Scholastic Book Fair</a:t>
              </a:r>
              <a:endParaRPr b="1" sz="1500">
                <a:solidFill>
                  <a:srgbClr val="0C4482"/>
                </a:solidFill>
                <a:latin typeface="Roboto"/>
                <a:ea typeface="Roboto"/>
                <a:cs typeface="Roboto"/>
                <a:sym typeface="Roboto"/>
              </a:endParaRPr>
            </a:p>
            <a:p>
              <a:pPr indent="0" lvl="0" marL="0" rtl="0" algn="l">
                <a:spcBef>
                  <a:spcPts val="150"/>
                </a:spcBef>
                <a:spcAft>
                  <a:spcPts val="0"/>
                </a:spcAft>
                <a:buNone/>
              </a:pPr>
              <a:r>
                <a:rPr b="0" i="1" lang="en" sz="1250">
                  <a:solidFill>
                    <a:srgbClr val="4DBCED"/>
                  </a:solidFill>
                  <a:latin typeface="Inter Medium"/>
                  <a:ea typeface="Inter Medium"/>
                  <a:cs typeface="Inter Medium"/>
                  <a:sym typeface="Inter Medium"/>
                </a:rPr>
                <a:t>October 19 - 22</a:t>
              </a:r>
              <a:endParaRPr b="0" i="1" sz="1250">
                <a:solidFill>
                  <a:srgbClr val="4DBCED"/>
                </a:solidFill>
                <a:latin typeface="Inter Medium"/>
                <a:ea typeface="Inter Medium"/>
                <a:cs typeface="Inter Medium"/>
                <a:sym typeface="Inter Medium"/>
              </a:endParaRPr>
            </a:p>
            <a:p>
              <a:pPr indent="0" lvl="0" marL="0" rtl="0" algn="l">
                <a:spcBef>
                  <a:spcPts val="1200"/>
                </a:spcBef>
                <a:spcAft>
                  <a:spcPts val="0"/>
                </a:spcAft>
                <a:buNone/>
              </a:pPr>
              <a:r>
                <a:rPr b="1" lang="en" sz="1500">
                  <a:solidFill>
                    <a:srgbClr val="0C4482"/>
                  </a:solidFill>
                  <a:latin typeface="Roboto"/>
                  <a:ea typeface="Roboto"/>
                  <a:cs typeface="Roboto"/>
                  <a:sym typeface="Roboto"/>
                </a:rPr>
                <a:t>Fall Fest</a:t>
              </a:r>
              <a:endParaRPr b="1" sz="1500">
                <a:solidFill>
                  <a:srgbClr val="0C4482"/>
                </a:solidFill>
                <a:latin typeface="Roboto"/>
                <a:ea typeface="Roboto"/>
                <a:cs typeface="Roboto"/>
                <a:sym typeface="Roboto"/>
              </a:endParaRPr>
            </a:p>
            <a:p>
              <a:pPr indent="0" lvl="0" marL="0" rtl="0" algn="l">
                <a:spcBef>
                  <a:spcPts val="150"/>
                </a:spcBef>
                <a:spcAft>
                  <a:spcPts val="0"/>
                </a:spcAft>
                <a:buNone/>
              </a:pPr>
              <a:r>
                <a:rPr b="0" i="1" lang="en" sz="1250">
                  <a:solidFill>
                    <a:srgbClr val="4DBCED"/>
                  </a:solidFill>
                  <a:latin typeface="Inter Medium"/>
                  <a:ea typeface="Inter Medium"/>
                  <a:cs typeface="Inter Medium"/>
                  <a:sym typeface="Inter Medium"/>
                </a:rPr>
                <a:t>Thu, October 22</a:t>
              </a:r>
              <a:endParaRPr b="0" i="1" sz="1250">
                <a:solidFill>
                  <a:srgbClr val="4DBCED"/>
                </a:solidFill>
                <a:latin typeface="Inter Medium"/>
                <a:ea typeface="Inter Medium"/>
                <a:cs typeface="Inter Medium"/>
                <a:sym typeface="Inter Medium"/>
              </a:endParaRPr>
            </a:p>
            <a:p>
              <a:pPr indent="-323850" lvl="1" marL="914400" rtl="0" algn="l">
                <a:spcBef>
                  <a:spcPts val="600"/>
                </a:spcBef>
                <a:spcAft>
                  <a:spcPts val="0"/>
                </a:spcAft>
                <a:buClr>
                  <a:schemeClr val="dk2"/>
                </a:buClr>
                <a:buSzPts val="1500"/>
                <a:buFont typeface="Poppins"/>
                <a:buChar char="⚡"/>
              </a:pPr>
              <a:r>
                <a:rPr lang="en" sz="1200">
                  <a:solidFill>
                    <a:schemeClr val="dk2"/>
                  </a:solidFill>
                  <a:latin typeface="Inter Medium"/>
                  <a:ea typeface="Inter Medium"/>
                  <a:cs typeface="Inter Medium"/>
                  <a:sym typeface="Inter Medium"/>
                </a:rPr>
                <a:t>BBQ &amp; Treats</a:t>
              </a:r>
              <a:endParaRPr sz="1200">
                <a:solidFill>
                  <a:schemeClr val="dk2"/>
                </a:solidFill>
                <a:latin typeface="Inter Medium"/>
                <a:ea typeface="Inter Medium"/>
                <a:cs typeface="Inter Medium"/>
                <a:sym typeface="Inter Medium"/>
              </a:endParaRPr>
            </a:p>
            <a:p>
              <a:pPr indent="-323850" lvl="1" marL="914400" rtl="0" algn="l">
                <a:spcBef>
                  <a:spcPts val="0"/>
                </a:spcBef>
                <a:spcAft>
                  <a:spcPts val="0"/>
                </a:spcAft>
                <a:buClr>
                  <a:schemeClr val="dk2"/>
                </a:buClr>
                <a:buSzPts val="1500"/>
                <a:buFont typeface="Poppins"/>
                <a:buChar char="⚡"/>
              </a:pPr>
              <a:r>
                <a:rPr lang="en" sz="1200">
                  <a:solidFill>
                    <a:schemeClr val="dk2"/>
                  </a:solidFill>
                  <a:latin typeface="Inter Medium"/>
                  <a:ea typeface="Inter Medium"/>
                  <a:cs typeface="Inter Medium"/>
                  <a:sym typeface="Inter Medium"/>
                </a:rPr>
                <a:t>Book Fair</a:t>
              </a:r>
              <a:r>
                <a:rPr lang="en" sz="1500">
                  <a:solidFill>
                    <a:schemeClr val="dk2"/>
                  </a:solidFill>
                  <a:latin typeface="Poppins"/>
                  <a:ea typeface="Poppins"/>
                  <a:cs typeface="Poppins"/>
                  <a:sym typeface="Poppins"/>
                </a:rPr>
                <a:t> </a:t>
              </a:r>
              <a:endParaRPr sz="1500">
                <a:solidFill>
                  <a:schemeClr val="dk2"/>
                </a:solidFill>
                <a:latin typeface="Poppins"/>
                <a:ea typeface="Poppins"/>
                <a:cs typeface="Poppins"/>
                <a:sym typeface="Poppins"/>
              </a:endParaRPr>
            </a:p>
            <a:p>
              <a:pPr indent="-323850" lvl="1" marL="914400" rtl="0" algn="l">
                <a:spcBef>
                  <a:spcPts val="0"/>
                </a:spcBef>
                <a:spcAft>
                  <a:spcPts val="0"/>
                </a:spcAft>
                <a:buClr>
                  <a:schemeClr val="dk2"/>
                </a:buClr>
                <a:buSzPts val="1500"/>
                <a:buFont typeface="Poppins"/>
                <a:buChar char="⚡"/>
              </a:pPr>
              <a:r>
                <a:rPr lang="en" sz="1200">
                  <a:solidFill>
                    <a:schemeClr val="dk2"/>
                  </a:solidFill>
                  <a:latin typeface="Inter Medium"/>
                  <a:ea typeface="Inter Medium"/>
                  <a:cs typeface="Inter Medium"/>
                  <a:sym typeface="Inter Medium"/>
                </a:rPr>
                <a:t>Festival Fun</a:t>
              </a:r>
              <a:endParaRPr b="0" sz="1200">
                <a:solidFill>
                  <a:srgbClr val="595959"/>
                </a:solidFill>
                <a:latin typeface="Inter Medium"/>
                <a:ea typeface="Inter Medium"/>
                <a:cs typeface="Inter Medium"/>
                <a:sym typeface="Inter Medium"/>
              </a:endParaRPr>
            </a:p>
          </p:txBody>
        </p:sp>
      </p:grpSp>
      <p:grpSp>
        <p:nvGrpSpPr>
          <p:cNvPr id="444" name="Google Shape;444;p53"/>
          <p:cNvGrpSpPr/>
          <p:nvPr/>
        </p:nvGrpSpPr>
        <p:grpSpPr>
          <a:xfrm>
            <a:off x="3333750" y="1257768"/>
            <a:ext cx="2476500" cy="3190875"/>
            <a:chOff x="0" y="0"/>
            <a:chExt cx="2476500" cy="3190875"/>
          </a:xfrm>
        </p:grpSpPr>
        <p:cxnSp>
          <p:nvCxnSpPr>
            <p:cNvPr id="445" name="Google Shape;445;p53"/>
            <p:cNvCxnSpPr/>
            <p:nvPr/>
          </p:nvCxnSpPr>
          <p:spPr>
            <a:xfrm>
              <a:off x="0" y="0"/>
              <a:ext cx="2476500" cy="0"/>
            </a:xfrm>
            <a:prstGeom prst="straightConnector1">
              <a:avLst/>
            </a:prstGeom>
            <a:solidFill>
              <a:srgbClr val="FFFFFF"/>
            </a:solidFill>
            <a:ln cap="flat" cmpd="sng" w="28575">
              <a:solidFill>
                <a:srgbClr val="FFCC33"/>
              </a:solidFill>
              <a:prstDash val="solid"/>
              <a:round/>
              <a:headEnd len="sm" w="sm" type="none"/>
              <a:tailEnd len="sm" w="sm" type="none"/>
            </a:ln>
          </p:spPr>
        </p:cxnSp>
        <p:sp>
          <p:nvSpPr>
            <p:cNvPr id="446" name="Google Shape;446;p53"/>
            <p:cNvSpPr txBox="1"/>
            <p:nvPr/>
          </p:nvSpPr>
          <p:spPr>
            <a:xfrm>
              <a:off x="0" y="142875"/>
              <a:ext cx="2476500" cy="3048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500">
                  <a:solidFill>
                    <a:srgbClr val="0C4482"/>
                  </a:solidFill>
                  <a:latin typeface="Roboto"/>
                  <a:ea typeface="Roboto"/>
                  <a:cs typeface="Roboto"/>
                  <a:sym typeface="Roboto"/>
                </a:rPr>
                <a:t>Family Dance</a:t>
              </a:r>
              <a:endParaRPr b="1" sz="1500">
                <a:solidFill>
                  <a:srgbClr val="0C4482"/>
                </a:solidFill>
                <a:latin typeface="Roboto"/>
                <a:ea typeface="Roboto"/>
                <a:cs typeface="Roboto"/>
                <a:sym typeface="Roboto"/>
              </a:endParaRPr>
            </a:p>
            <a:p>
              <a:pPr indent="0" lvl="0" marL="0" rtl="0" algn="l">
                <a:spcBef>
                  <a:spcPts val="150"/>
                </a:spcBef>
                <a:spcAft>
                  <a:spcPts val="0"/>
                </a:spcAft>
                <a:buNone/>
              </a:pPr>
              <a:r>
                <a:rPr b="0" i="1" lang="en" sz="1250">
                  <a:solidFill>
                    <a:srgbClr val="4DBCED"/>
                  </a:solidFill>
                  <a:latin typeface="Inter Medium"/>
                  <a:ea typeface="Inter Medium"/>
                  <a:cs typeface="Inter Medium"/>
                  <a:sym typeface="Inter Medium"/>
                </a:rPr>
                <a:t>Fri, February 5</a:t>
              </a:r>
              <a:endParaRPr b="0" i="1" sz="1250">
                <a:solidFill>
                  <a:srgbClr val="4DBCED"/>
                </a:solidFill>
                <a:latin typeface="Inter Medium"/>
                <a:ea typeface="Inter Medium"/>
                <a:cs typeface="Inter Medium"/>
                <a:sym typeface="Inter Medium"/>
              </a:endParaRPr>
            </a:p>
            <a:p>
              <a:pPr indent="0" lvl="0" marL="0" rtl="0" algn="l">
                <a:spcBef>
                  <a:spcPts val="1800"/>
                </a:spcBef>
                <a:spcAft>
                  <a:spcPts val="0"/>
                </a:spcAft>
                <a:buNone/>
              </a:pPr>
              <a:r>
                <a:rPr b="1" lang="en" sz="1500">
                  <a:solidFill>
                    <a:srgbClr val="0C4482"/>
                  </a:solidFill>
                  <a:latin typeface="Roboto"/>
                  <a:ea typeface="Roboto"/>
                  <a:cs typeface="Roboto"/>
                  <a:sym typeface="Roboto"/>
                </a:rPr>
                <a:t>Auction &amp; Dinner Dance</a:t>
              </a:r>
              <a:endParaRPr b="1" sz="1500">
                <a:solidFill>
                  <a:srgbClr val="0C4482"/>
                </a:solidFill>
                <a:latin typeface="Roboto"/>
                <a:ea typeface="Roboto"/>
                <a:cs typeface="Roboto"/>
                <a:sym typeface="Roboto"/>
              </a:endParaRPr>
            </a:p>
            <a:p>
              <a:pPr indent="0" lvl="0" marL="0" rtl="0" algn="l">
                <a:spcBef>
                  <a:spcPts val="150"/>
                </a:spcBef>
                <a:spcAft>
                  <a:spcPts val="0"/>
                </a:spcAft>
                <a:buNone/>
              </a:pPr>
              <a:r>
                <a:rPr b="0" i="1" lang="en" sz="1250">
                  <a:solidFill>
                    <a:srgbClr val="4DBCED"/>
                  </a:solidFill>
                  <a:latin typeface="Inter Medium"/>
                  <a:ea typeface="Inter Medium"/>
                  <a:cs typeface="Inter Medium"/>
                  <a:sym typeface="Inter Medium"/>
                </a:rPr>
                <a:t>Sat, April 3</a:t>
              </a:r>
              <a:endParaRPr b="0" i="1" sz="1250">
                <a:solidFill>
                  <a:srgbClr val="4DBCED"/>
                </a:solidFill>
                <a:latin typeface="Inter Medium"/>
                <a:ea typeface="Inter Medium"/>
                <a:cs typeface="Inter Medium"/>
                <a:sym typeface="Inter Medium"/>
              </a:endParaRPr>
            </a:p>
            <a:p>
              <a:pPr indent="0" lvl="0" marL="0" rtl="0" algn="l">
                <a:spcBef>
                  <a:spcPts val="1800"/>
                </a:spcBef>
                <a:spcAft>
                  <a:spcPts val="0"/>
                </a:spcAft>
                <a:buNone/>
              </a:pPr>
              <a:r>
                <a:rPr b="1" lang="en" sz="1500">
                  <a:solidFill>
                    <a:srgbClr val="0C4482"/>
                  </a:solidFill>
                  <a:latin typeface="Roboto"/>
                  <a:ea typeface="Roboto"/>
                  <a:cs typeface="Roboto"/>
                  <a:sym typeface="Roboto"/>
                </a:rPr>
                <a:t>Spring Play</a:t>
              </a:r>
              <a:endParaRPr b="1" sz="1500">
                <a:solidFill>
                  <a:srgbClr val="0C4482"/>
                </a:solidFill>
                <a:latin typeface="Roboto"/>
                <a:ea typeface="Roboto"/>
                <a:cs typeface="Roboto"/>
                <a:sym typeface="Roboto"/>
              </a:endParaRPr>
            </a:p>
            <a:p>
              <a:pPr indent="0" lvl="0" marL="0" rtl="0" algn="l">
                <a:spcBef>
                  <a:spcPts val="150"/>
                </a:spcBef>
                <a:spcAft>
                  <a:spcPts val="0"/>
                </a:spcAft>
                <a:buNone/>
              </a:pPr>
              <a:r>
                <a:rPr b="0" i="1" lang="en" sz="1250">
                  <a:solidFill>
                    <a:srgbClr val="4DBCED"/>
                  </a:solidFill>
                  <a:latin typeface="Inter Medium"/>
                  <a:ea typeface="Inter Medium"/>
                  <a:cs typeface="Inter Medium"/>
                  <a:sym typeface="Inter Medium"/>
                </a:rPr>
                <a:t>March 19, 20, &amp; 21, 2027</a:t>
              </a:r>
              <a:endParaRPr b="0" i="1" sz="1250">
                <a:solidFill>
                  <a:srgbClr val="4DBCED"/>
                </a:solidFill>
                <a:latin typeface="Inter Medium"/>
                <a:ea typeface="Inter Medium"/>
                <a:cs typeface="Inter Medium"/>
                <a:sym typeface="Inter Medium"/>
              </a:endParaRPr>
            </a:p>
          </p:txBody>
        </p:sp>
      </p:grpSp>
      <p:grpSp>
        <p:nvGrpSpPr>
          <p:cNvPr id="447" name="Google Shape;447;p53"/>
          <p:cNvGrpSpPr/>
          <p:nvPr/>
        </p:nvGrpSpPr>
        <p:grpSpPr>
          <a:xfrm>
            <a:off x="6238875" y="1257768"/>
            <a:ext cx="2476500" cy="3190875"/>
            <a:chOff x="0" y="0"/>
            <a:chExt cx="2476500" cy="3190875"/>
          </a:xfrm>
        </p:grpSpPr>
        <p:cxnSp>
          <p:nvCxnSpPr>
            <p:cNvPr id="448" name="Google Shape;448;p53"/>
            <p:cNvCxnSpPr/>
            <p:nvPr/>
          </p:nvCxnSpPr>
          <p:spPr>
            <a:xfrm>
              <a:off x="0" y="0"/>
              <a:ext cx="2476500" cy="0"/>
            </a:xfrm>
            <a:prstGeom prst="straightConnector1">
              <a:avLst/>
            </a:prstGeom>
            <a:solidFill>
              <a:srgbClr val="FFFFFF"/>
            </a:solidFill>
            <a:ln cap="flat" cmpd="sng" w="28575">
              <a:solidFill>
                <a:srgbClr val="0C4482"/>
              </a:solidFill>
              <a:prstDash val="solid"/>
              <a:round/>
              <a:headEnd len="sm" w="sm" type="none"/>
              <a:tailEnd len="sm" w="sm" type="none"/>
            </a:ln>
          </p:spPr>
        </p:cxnSp>
        <p:sp>
          <p:nvSpPr>
            <p:cNvPr id="449" name="Google Shape;449;p53"/>
            <p:cNvSpPr txBox="1"/>
            <p:nvPr/>
          </p:nvSpPr>
          <p:spPr>
            <a:xfrm>
              <a:off x="0" y="142875"/>
              <a:ext cx="2476500" cy="3048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500">
                  <a:solidFill>
                    <a:srgbClr val="0C4482"/>
                  </a:solidFill>
                  <a:latin typeface="Roboto"/>
                  <a:ea typeface="Roboto"/>
                  <a:cs typeface="Roboto"/>
                  <a:sym typeface="Roboto"/>
                </a:rPr>
                <a:t>Spring Fest</a:t>
              </a:r>
              <a:endParaRPr b="1" sz="1500">
                <a:solidFill>
                  <a:srgbClr val="0C4482"/>
                </a:solidFill>
                <a:latin typeface="Roboto"/>
                <a:ea typeface="Roboto"/>
                <a:cs typeface="Roboto"/>
                <a:sym typeface="Roboto"/>
              </a:endParaRPr>
            </a:p>
            <a:p>
              <a:pPr indent="0" lvl="0" marL="0" rtl="0" algn="l">
                <a:spcBef>
                  <a:spcPts val="150"/>
                </a:spcBef>
                <a:spcAft>
                  <a:spcPts val="0"/>
                </a:spcAft>
                <a:buNone/>
              </a:pPr>
              <a:r>
                <a:rPr b="0" i="1" lang="en" sz="1250">
                  <a:solidFill>
                    <a:srgbClr val="4DBCED"/>
                  </a:solidFill>
                  <a:latin typeface="Inter Medium"/>
                  <a:ea typeface="Inter Medium"/>
                  <a:cs typeface="Inter Medium"/>
                  <a:sym typeface="Inter Medium"/>
                </a:rPr>
                <a:t>Sat, May 8</a:t>
              </a:r>
              <a:endParaRPr b="0" i="1" sz="1250">
                <a:solidFill>
                  <a:srgbClr val="4DBCED"/>
                </a:solidFill>
                <a:latin typeface="Inter Medium"/>
                <a:ea typeface="Inter Medium"/>
                <a:cs typeface="Inter Medium"/>
                <a:sym typeface="Inter Medium"/>
              </a:endParaRPr>
            </a:p>
            <a:p>
              <a:pPr indent="-323850" lvl="1" marL="914400" rtl="0" algn="l">
                <a:lnSpc>
                  <a:spcPct val="100000"/>
                </a:lnSpc>
                <a:spcBef>
                  <a:spcPts val="600"/>
                </a:spcBef>
                <a:spcAft>
                  <a:spcPts val="0"/>
                </a:spcAft>
                <a:buClr>
                  <a:schemeClr val="dk2"/>
                </a:buClr>
                <a:buSzPts val="1500"/>
                <a:buFont typeface="Poppins"/>
                <a:buChar char="⚡"/>
              </a:pPr>
              <a:r>
                <a:rPr lang="en" sz="1200">
                  <a:solidFill>
                    <a:schemeClr val="dk2"/>
                  </a:solidFill>
                  <a:latin typeface="Inter Medium"/>
                  <a:ea typeface="Inter Medium"/>
                  <a:cs typeface="Inter Medium"/>
                  <a:sym typeface="Inter Medium"/>
                </a:rPr>
                <a:t>Science Saturday</a:t>
              </a:r>
              <a:endParaRPr sz="1200">
                <a:solidFill>
                  <a:schemeClr val="dk2"/>
                </a:solidFill>
                <a:latin typeface="Inter Medium"/>
                <a:ea typeface="Inter Medium"/>
                <a:cs typeface="Inter Medium"/>
                <a:sym typeface="Inter Medium"/>
              </a:endParaRPr>
            </a:p>
            <a:p>
              <a:pPr indent="-323850" lvl="1" marL="914400" rtl="0" algn="l">
                <a:lnSpc>
                  <a:spcPct val="100000"/>
                </a:lnSpc>
                <a:spcBef>
                  <a:spcPts val="0"/>
                </a:spcBef>
                <a:spcAft>
                  <a:spcPts val="0"/>
                </a:spcAft>
                <a:buClr>
                  <a:schemeClr val="dk2"/>
                </a:buClr>
                <a:buSzPts val="1500"/>
                <a:buFont typeface="Poppins"/>
                <a:buChar char="⚡"/>
              </a:pPr>
              <a:r>
                <a:rPr lang="en" sz="1200">
                  <a:solidFill>
                    <a:schemeClr val="dk2"/>
                  </a:solidFill>
                  <a:latin typeface="Inter Medium"/>
                  <a:ea typeface="Inter Medium"/>
                  <a:cs typeface="Inter Medium"/>
                  <a:sym typeface="Inter Medium"/>
                </a:rPr>
                <a:t>Art Show</a:t>
              </a:r>
              <a:r>
                <a:rPr lang="en" sz="1500">
                  <a:solidFill>
                    <a:schemeClr val="dk2"/>
                  </a:solidFill>
                  <a:latin typeface="Poppins"/>
                  <a:ea typeface="Poppins"/>
                  <a:cs typeface="Poppins"/>
                  <a:sym typeface="Poppins"/>
                </a:rPr>
                <a:t> </a:t>
              </a:r>
              <a:endParaRPr sz="1500">
                <a:solidFill>
                  <a:schemeClr val="dk2"/>
                </a:solidFill>
                <a:latin typeface="Poppins"/>
                <a:ea typeface="Poppins"/>
                <a:cs typeface="Poppins"/>
                <a:sym typeface="Poppins"/>
              </a:endParaRPr>
            </a:p>
            <a:p>
              <a:pPr indent="-323850" lvl="1" marL="914400" rtl="0" algn="l">
                <a:lnSpc>
                  <a:spcPct val="100000"/>
                </a:lnSpc>
                <a:spcBef>
                  <a:spcPts val="0"/>
                </a:spcBef>
                <a:spcAft>
                  <a:spcPts val="0"/>
                </a:spcAft>
                <a:buClr>
                  <a:schemeClr val="dk2"/>
                </a:buClr>
                <a:buSzPts val="1500"/>
                <a:buFont typeface="Poppins"/>
                <a:buChar char="⚡"/>
              </a:pPr>
              <a:r>
                <a:rPr lang="en" sz="1200">
                  <a:solidFill>
                    <a:schemeClr val="dk2"/>
                  </a:solidFill>
                  <a:latin typeface="Inter Medium"/>
                  <a:ea typeface="Inter Medium"/>
                  <a:cs typeface="Inter Medium"/>
                  <a:sym typeface="Inter Medium"/>
                </a:rPr>
                <a:t>Used Book Sale</a:t>
              </a:r>
              <a:endParaRPr b="0" sz="1200">
                <a:solidFill>
                  <a:srgbClr val="595959"/>
                </a:solidFill>
                <a:latin typeface="Inter Medium"/>
                <a:ea typeface="Inter Medium"/>
                <a:cs typeface="Inter Medium"/>
                <a:sym typeface="Inter Medium"/>
              </a:endParaRPr>
            </a:p>
            <a:p>
              <a:pPr indent="0" lvl="0" marL="0" rtl="0" algn="l">
                <a:spcBef>
                  <a:spcPts val="1200"/>
                </a:spcBef>
                <a:spcAft>
                  <a:spcPts val="0"/>
                </a:spcAft>
                <a:buNone/>
              </a:pPr>
              <a:r>
                <a:rPr b="1" lang="en" sz="1500">
                  <a:solidFill>
                    <a:srgbClr val="0C4482"/>
                  </a:solidFill>
                  <a:latin typeface="Roboto"/>
                  <a:ea typeface="Roboto"/>
                  <a:cs typeface="Roboto"/>
                  <a:sym typeface="Roboto"/>
                </a:rPr>
                <a:t>Jogathon</a:t>
              </a:r>
              <a:endParaRPr b="1" sz="1500">
                <a:solidFill>
                  <a:srgbClr val="0C4482"/>
                </a:solidFill>
                <a:latin typeface="Roboto"/>
                <a:ea typeface="Roboto"/>
                <a:cs typeface="Roboto"/>
                <a:sym typeface="Roboto"/>
              </a:endParaRPr>
            </a:p>
            <a:p>
              <a:pPr indent="0" lvl="0" marL="0" rtl="0" algn="l">
                <a:spcBef>
                  <a:spcPts val="150"/>
                </a:spcBef>
                <a:spcAft>
                  <a:spcPts val="0"/>
                </a:spcAft>
                <a:buNone/>
              </a:pPr>
              <a:r>
                <a:rPr b="0" i="1" lang="en" sz="1250">
                  <a:solidFill>
                    <a:srgbClr val="4DBCED"/>
                  </a:solidFill>
                  <a:latin typeface="Inter Medium"/>
                  <a:ea typeface="Inter Medium"/>
                  <a:cs typeface="Inter Medium"/>
                  <a:sym typeface="Inter Medium"/>
                </a:rPr>
                <a:t>Fri, May 21</a:t>
              </a:r>
              <a:endParaRPr b="0" i="1" sz="1250">
                <a:solidFill>
                  <a:srgbClr val="4DBCED"/>
                </a:solidFill>
                <a:latin typeface="Inter Medium"/>
                <a:ea typeface="Inter Medium"/>
                <a:cs typeface="Inter Medium"/>
                <a:sym typeface="Inter Medium"/>
              </a:endParaRPr>
            </a:p>
            <a:p>
              <a:pPr indent="0" lvl="0" marL="0" rtl="0" algn="l">
                <a:spcBef>
                  <a:spcPts val="1200"/>
                </a:spcBef>
                <a:spcAft>
                  <a:spcPts val="0"/>
                </a:spcAft>
                <a:buNone/>
              </a:pPr>
              <a:r>
                <a:rPr b="1" lang="en" sz="1500">
                  <a:solidFill>
                    <a:srgbClr val="0C4482"/>
                  </a:solidFill>
                  <a:latin typeface="Roboto"/>
                  <a:ea typeface="Roboto"/>
                  <a:cs typeface="Roboto"/>
                  <a:sym typeface="Roboto"/>
                </a:rPr>
                <a:t>Field of Dreams</a:t>
              </a:r>
              <a:endParaRPr b="1" sz="1500">
                <a:solidFill>
                  <a:srgbClr val="0C4482"/>
                </a:solidFill>
                <a:latin typeface="Roboto"/>
                <a:ea typeface="Roboto"/>
                <a:cs typeface="Roboto"/>
                <a:sym typeface="Roboto"/>
              </a:endParaRPr>
            </a:p>
            <a:p>
              <a:pPr indent="0" lvl="0" marL="0" rtl="0" algn="l">
                <a:spcBef>
                  <a:spcPts val="150"/>
                </a:spcBef>
                <a:spcAft>
                  <a:spcPts val="0"/>
                </a:spcAft>
                <a:buNone/>
              </a:pPr>
              <a:r>
                <a:rPr b="0" i="1" lang="en" sz="1250">
                  <a:solidFill>
                    <a:srgbClr val="4DBCED"/>
                  </a:solidFill>
                  <a:latin typeface="Inter Medium"/>
                  <a:ea typeface="Inter Medium"/>
                  <a:cs typeface="Inter Medium"/>
                  <a:sym typeface="Inter Medium"/>
                </a:rPr>
                <a:t>May 22 - 23</a:t>
              </a:r>
              <a:endParaRPr b="0" i="1" sz="1250">
                <a:solidFill>
                  <a:srgbClr val="4DBCED"/>
                </a:solidFill>
                <a:latin typeface="Inter Medium"/>
                <a:ea typeface="Inter Medium"/>
                <a:cs typeface="Inter Medium"/>
                <a:sym typeface="Inter Medium"/>
              </a:endParaRPr>
            </a:p>
          </p:txBody>
        </p:sp>
      </p:grpSp>
      <p:pic>
        <p:nvPicPr>
          <p:cNvPr id="450" name="Google Shape;450;p53"/>
          <p:cNvPicPr preferRelativeResize="0"/>
          <p:nvPr/>
        </p:nvPicPr>
        <p:blipFill rotWithShape="1">
          <a:blip r:embed="rId3">
            <a:alphaModFix/>
          </a:blip>
          <a:srcRect b="0" l="2809" r="0" t="0"/>
          <a:stretch/>
        </p:blipFill>
        <p:spPr>
          <a:xfrm>
            <a:off x="6566325" y="4551225"/>
            <a:ext cx="2434876" cy="474675"/>
          </a:xfrm>
          <a:prstGeom prst="rect">
            <a:avLst/>
          </a:prstGeom>
          <a:noFill/>
          <a:ln>
            <a:noFill/>
          </a:ln>
        </p:spPr>
      </p:pic>
      <p:sp>
        <p:nvSpPr>
          <p:cNvPr id="451" name="Google Shape;451;p53"/>
          <p:cNvSpPr/>
          <p:nvPr/>
        </p:nvSpPr>
        <p:spPr>
          <a:xfrm>
            <a:off x="253725" y="1303468"/>
            <a:ext cx="2147100" cy="2605800"/>
          </a:xfrm>
          <a:prstGeom prst="roundRect">
            <a:avLst>
              <a:gd fmla="val 16667" name="adj"/>
            </a:avLst>
          </a:prstGeom>
          <a:noFill/>
          <a:ln cap="flat" cmpd="sng" w="76200">
            <a:solidFill>
              <a:srgbClr val="FECD4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55" name="Shape 455"/>
        <p:cNvGrpSpPr/>
        <p:nvPr/>
      </p:nvGrpSpPr>
      <p:grpSpPr>
        <a:xfrm>
          <a:off x="0" y="0"/>
          <a:ext cx="0" cy="0"/>
          <a:chOff x="0" y="0"/>
          <a:chExt cx="0" cy="0"/>
        </a:xfrm>
      </p:grpSpPr>
      <p:pic>
        <p:nvPicPr>
          <p:cNvPr descr="image.png" id="456" name="Google Shape;456;p54"/>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image.png" id="457" name="Google Shape;457;p54"/>
          <p:cNvPicPr preferRelativeResize="0"/>
          <p:nvPr/>
        </p:nvPicPr>
        <p:blipFill rotWithShape="1">
          <a:blip r:embed="rId4">
            <a:alphaModFix/>
          </a:blip>
          <a:srcRect b="0" l="0" r="0" t="0"/>
          <a:stretch/>
        </p:blipFill>
        <p:spPr>
          <a:xfrm>
            <a:off x="392906" y="1040085"/>
            <a:ext cx="4455468" cy="775097"/>
          </a:xfrm>
          <a:prstGeom prst="rect">
            <a:avLst/>
          </a:prstGeom>
          <a:noFill/>
          <a:ln>
            <a:noFill/>
          </a:ln>
        </p:spPr>
      </p:pic>
      <p:pic>
        <p:nvPicPr>
          <p:cNvPr descr="image.png" id="458" name="Google Shape;458;p54"/>
          <p:cNvPicPr preferRelativeResize="0"/>
          <p:nvPr/>
        </p:nvPicPr>
        <p:blipFill rotWithShape="1">
          <a:blip r:embed="rId5">
            <a:alphaModFix/>
          </a:blip>
          <a:srcRect b="0" l="0" r="0" t="0"/>
          <a:stretch/>
        </p:blipFill>
        <p:spPr>
          <a:xfrm>
            <a:off x="392906" y="1929481"/>
            <a:ext cx="4455468" cy="930473"/>
          </a:xfrm>
          <a:prstGeom prst="rect">
            <a:avLst/>
          </a:prstGeom>
          <a:noFill/>
          <a:ln>
            <a:noFill/>
          </a:ln>
        </p:spPr>
      </p:pic>
      <p:pic>
        <p:nvPicPr>
          <p:cNvPr descr="image.png" id="459" name="Google Shape;459;p54"/>
          <p:cNvPicPr preferRelativeResize="0"/>
          <p:nvPr/>
        </p:nvPicPr>
        <p:blipFill rotWithShape="1">
          <a:blip r:embed="rId6">
            <a:alphaModFix/>
          </a:blip>
          <a:srcRect b="0" l="0" r="0" t="0"/>
          <a:stretch/>
        </p:blipFill>
        <p:spPr>
          <a:xfrm>
            <a:off x="392906" y="2974256"/>
            <a:ext cx="4455468" cy="775097"/>
          </a:xfrm>
          <a:prstGeom prst="rect">
            <a:avLst/>
          </a:prstGeom>
          <a:noFill/>
          <a:ln>
            <a:noFill/>
          </a:ln>
        </p:spPr>
      </p:pic>
      <p:pic>
        <p:nvPicPr>
          <p:cNvPr descr="image.png" id="460" name="Google Shape;460;p54"/>
          <p:cNvPicPr preferRelativeResize="0"/>
          <p:nvPr/>
        </p:nvPicPr>
        <p:blipFill rotWithShape="1">
          <a:blip r:embed="rId7">
            <a:alphaModFix/>
          </a:blip>
          <a:srcRect b="0" l="0" r="0" t="0"/>
          <a:stretch/>
        </p:blipFill>
        <p:spPr>
          <a:xfrm>
            <a:off x="5105549" y="1040085"/>
            <a:ext cx="3645546" cy="2286000"/>
          </a:xfrm>
          <a:prstGeom prst="rect">
            <a:avLst/>
          </a:prstGeom>
          <a:noFill/>
          <a:ln>
            <a:noFill/>
          </a:ln>
        </p:spPr>
      </p:pic>
      <p:pic>
        <p:nvPicPr>
          <p:cNvPr descr="image.png" id="461" name="Google Shape;461;p54"/>
          <p:cNvPicPr preferRelativeResize="0"/>
          <p:nvPr/>
        </p:nvPicPr>
        <p:blipFill rotWithShape="1">
          <a:blip r:embed="rId8">
            <a:alphaModFix/>
          </a:blip>
          <a:srcRect b="0" l="0" r="0" t="0"/>
          <a:stretch/>
        </p:blipFill>
        <p:spPr>
          <a:xfrm>
            <a:off x="5105549" y="3440385"/>
            <a:ext cx="3645546" cy="1143000"/>
          </a:xfrm>
          <a:prstGeom prst="rect">
            <a:avLst/>
          </a:prstGeom>
          <a:noFill/>
          <a:ln>
            <a:noFill/>
          </a:ln>
        </p:spPr>
      </p:pic>
      <p:sp>
        <p:nvSpPr>
          <p:cNvPr id="462" name="Google Shape;462;p54"/>
          <p:cNvSpPr txBox="1"/>
          <p:nvPr/>
        </p:nvSpPr>
        <p:spPr>
          <a:xfrm>
            <a:off x="392906" y="321469"/>
            <a:ext cx="8751300" cy="3078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 sz="2000" u="none" cap="none" strike="noStrike">
                <a:solidFill>
                  <a:srgbClr val="0033A0"/>
                </a:solidFill>
                <a:latin typeface="Poppins"/>
                <a:ea typeface="Poppins"/>
                <a:cs typeface="Poppins"/>
                <a:sym typeface="Poppins"/>
              </a:rPr>
              <a:t>Roy Cloud Dads' Club Overview</a:t>
            </a:r>
            <a:endParaRPr sz="1100"/>
          </a:p>
        </p:txBody>
      </p:sp>
      <p:sp>
        <p:nvSpPr>
          <p:cNvPr id="463" name="Google Shape;463;p54"/>
          <p:cNvSpPr txBox="1"/>
          <p:nvPr/>
        </p:nvSpPr>
        <p:spPr>
          <a:xfrm>
            <a:off x="800100" y="1154385"/>
            <a:ext cx="4100700" cy="1539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 sz="1000" u="none" cap="none" strike="noStrike">
                <a:solidFill>
                  <a:srgbClr val="0033A0"/>
                </a:solidFill>
                <a:latin typeface="Poppins"/>
                <a:ea typeface="Poppins"/>
                <a:cs typeface="Poppins"/>
                <a:sym typeface="Poppins"/>
              </a:rPr>
              <a:t>Who We Are</a:t>
            </a:r>
            <a:endParaRPr sz="1100"/>
          </a:p>
        </p:txBody>
      </p:sp>
      <p:sp>
        <p:nvSpPr>
          <p:cNvPr id="464" name="Google Shape;464;p54"/>
          <p:cNvSpPr txBox="1"/>
          <p:nvPr/>
        </p:nvSpPr>
        <p:spPr>
          <a:xfrm>
            <a:off x="564356" y="1390129"/>
            <a:ext cx="4141200" cy="301800"/>
          </a:xfrm>
          <a:prstGeom prst="rect">
            <a:avLst/>
          </a:prstGeom>
          <a:noFill/>
          <a:ln>
            <a:noFill/>
          </a:ln>
        </p:spPr>
        <p:txBody>
          <a:bodyPr anchorCtr="0" anchor="t" bIns="0" lIns="0" spcFirstLastPara="1" rIns="0" wrap="square" tIns="0">
            <a:spAutoFit/>
          </a:bodyPr>
          <a:lstStyle/>
          <a:p>
            <a:pPr indent="0" lvl="0" marL="0" marR="0" rtl="0" algn="l">
              <a:lnSpc>
                <a:spcPct val="144977"/>
              </a:lnSpc>
              <a:spcBef>
                <a:spcPts val="0"/>
              </a:spcBef>
              <a:spcAft>
                <a:spcPts val="0"/>
              </a:spcAft>
              <a:buNone/>
            </a:pPr>
            <a:r>
              <a:rPr b="0" i="0" lang="en" sz="800" u="none" cap="none" strike="noStrike">
                <a:solidFill>
                  <a:srgbClr val="475569"/>
                </a:solidFill>
                <a:latin typeface="Inter"/>
                <a:ea typeface="Inter"/>
                <a:cs typeface="Inter"/>
                <a:sym typeface="Inter"/>
              </a:rPr>
              <a:t>A volunteer group connecting fathers and father figures to build community, make friends, and support Roy Cloud students, staff, and the PTO.</a:t>
            </a:r>
            <a:endParaRPr sz="1100"/>
          </a:p>
        </p:txBody>
      </p:sp>
      <p:sp>
        <p:nvSpPr>
          <p:cNvPr id="465" name="Google Shape;465;p54"/>
          <p:cNvSpPr txBox="1"/>
          <p:nvPr/>
        </p:nvSpPr>
        <p:spPr>
          <a:xfrm>
            <a:off x="778669" y="2043782"/>
            <a:ext cx="4123200" cy="1539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 sz="1000" u="none" cap="none" strike="noStrike">
                <a:solidFill>
                  <a:srgbClr val="B45309"/>
                </a:solidFill>
                <a:latin typeface="Poppins"/>
                <a:ea typeface="Poppins"/>
                <a:cs typeface="Poppins"/>
                <a:sym typeface="Poppins"/>
              </a:rPr>
              <a:t>Major Signature Events</a:t>
            </a:r>
            <a:endParaRPr sz="1100"/>
          </a:p>
        </p:txBody>
      </p:sp>
      <p:sp>
        <p:nvSpPr>
          <p:cNvPr id="466" name="Google Shape;466;p54"/>
          <p:cNvSpPr txBox="1"/>
          <p:nvPr/>
        </p:nvSpPr>
        <p:spPr>
          <a:xfrm>
            <a:off x="564356" y="2279525"/>
            <a:ext cx="4141200" cy="334800"/>
          </a:xfrm>
          <a:prstGeom prst="rect">
            <a:avLst/>
          </a:prstGeom>
          <a:noFill/>
          <a:ln>
            <a:noFill/>
          </a:ln>
        </p:spPr>
        <p:txBody>
          <a:bodyPr anchorCtr="0" anchor="t" bIns="0" lIns="0" spcFirstLastPara="1" rIns="0" wrap="square" tIns="0">
            <a:spAutoFit/>
          </a:bodyPr>
          <a:lstStyle/>
          <a:p>
            <a:pPr indent="0" lvl="0" marL="0" marR="0" rtl="0" algn="l">
              <a:lnSpc>
                <a:spcPct val="90611"/>
              </a:lnSpc>
              <a:spcBef>
                <a:spcPts val="0"/>
              </a:spcBef>
              <a:spcAft>
                <a:spcPts val="0"/>
              </a:spcAft>
              <a:buNone/>
            </a:pPr>
            <a:r>
              <a:rPr b="1" i="0" lang="en" sz="800" u="none" cap="none" strike="noStrike">
                <a:solidFill>
                  <a:srgbClr val="475569"/>
                </a:solidFill>
                <a:latin typeface="Inter"/>
                <a:ea typeface="Inter"/>
                <a:cs typeface="Inter"/>
                <a:sym typeface="Inter"/>
              </a:rPr>
              <a:t>Burgers &amp; Bikes (Sept 13):</a:t>
            </a:r>
            <a:r>
              <a:rPr b="0" i="0" lang="en" sz="800" u="none" cap="none" strike="noStrike">
                <a:solidFill>
                  <a:srgbClr val="475569"/>
                </a:solidFill>
                <a:latin typeface="Inter"/>
                <a:ea typeface="Inter"/>
                <a:cs typeface="Inter"/>
                <a:sym typeface="Inter"/>
              </a:rPr>
              <a:t> Family bike ride &amp; BBQ kickoff at Flood Park.</a:t>
            </a:r>
            <a:br>
              <a:rPr b="0" i="0" lang="en" sz="1400" u="none" cap="none" strike="noStrike">
                <a:solidFill>
                  <a:schemeClr val="dk1"/>
                </a:solidFill>
                <a:latin typeface="Calibri"/>
                <a:ea typeface="Calibri"/>
                <a:cs typeface="Calibri"/>
                <a:sym typeface="Calibri"/>
              </a:rPr>
            </a:br>
            <a:r>
              <a:rPr b="1" i="0" lang="en" sz="800" u="none" cap="none" strike="noStrike">
                <a:solidFill>
                  <a:srgbClr val="475569"/>
                </a:solidFill>
                <a:latin typeface="Inter"/>
                <a:ea typeface="Inter"/>
                <a:cs typeface="Inter"/>
                <a:sym typeface="Inter"/>
              </a:rPr>
              <a:t>Field of Dreams (May 22–23):</a:t>
            </a:r>
            <a:r>
              <a:rPr b="0" i="0" lang="en" sz="800" u="none" cap="none" strike="noStrike">
                <a:solidFill>
                  <a:srgbClr val="475569"/>
                </a:solidFill>
                <a:latin typeface="Inter"/>
                <a:ea typeface="Inter"/>
                <a:cs typeface="Inter"/>
                <a:sym typeface="Inter"/>
              </a:rPr>
              <a:t> Annual overnight campout on the school field with BBQ, outdoor movie &amp; pancake breakfast.</a:t>
            </a:r>
            <a:endParaRPr sz="1100"/>
          </a:p>
        </p:txBody>
      </p:sp>
      <p:sp>
        <p:nvSpPr>
          <p:cNvPr id="467" name="Google Shape;467;p54"/>
          <p:cNvSpPr txBox="1"/>
          <p:nvPr/>
        </p:nvSpPr>
        <p:spPr>
          <a:xfrm>
            <a:off x="778669" y="3088556"/>
            <a:ext cx="4123200" cy="1539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 sz="1000" u="none" cap="none" strike="noStrike">
                <a:solidFill>
                  <a:srgbClr val="0033A0"/>
                </a:solidFill>
                <a:latin typeface="Poppins"/>
                <a:ea typeface="Poppins"/>
                <a:cs typeface="Poppins"/>
                <a:sym typeface="Poppins"/>
              </a:rPr>
              <a:t>How We Help Our School</a:t>
            </a:r>
            <a:endParaRPr sz="1100"/>
          </a:p>
        </p:txBody>
      </p:sp>
      <p:sp>
        <p:nvSpPr>
          <p:cNvPr id="468" name="Google Shape;468;p54"/>
          <p:cNvSpPr txBox="1"/>
          <p:nvPr/>
        </p:nvSpPr>
        <p:spPr>
          <a:xfrm>
            <a:off x="564356" y="3324299"/>
            <a:ext cx="4141200" cy="301800"/>
          </a:xfrm>
          <a:prstGeom prst="rect">
            <a:avLst/>
          </a:prstGeom>
          <a:noFill/>
          <a:ln>
            <a:noFill/>
          </a:ln>
        </p:spPr>
        <p:txBody>
          <a:bodyPr anchorCtr="0" anchor="t" bIns="0" lIns="0" spcFirstLastPara="1" rIns="0" wrap="square" tIns="0">
            <a:spAutoFit/>
          </a:bodyPr>
          <a:lstStyle/>
          <a:p>
            <a:pPr indent="0" lvl="0" marL="0" marR="0" rtl="0" algn="l">
              <a:lnSpc>
                <a:spcPct val="144977"/>
              </a:lnSpc>
              <a:spcBef>
                <a:spcPts val="0"/>
              </a:spcBef>
              <a:spcAft>
                <a:spcPts val="0"/>
              </a:spcAft>
              <a:buNone/>
            </a:pPr>
            <a:r>
              <a:rPr lang="en" sz="800">
                <a:solidFill>
                  <a:srgbClr val="475569"/>
                </a:solidFill>
                <a:latin typeface="Inter"/>
                <a:ea typeface="Inter"/>
                <a:cs typeface="Inter"/>
                <a:sym typeface="Inter"/>
              </a:rPr>
              <a:t>C</a:t>
            </a:r>
            <a:r>
              <a:rPr b="0" i="0" lang="en" sz="800" u="none" cap="none" strike="noStrike">
                <a:solidFill>
                  <a:srgbClr val="475569"/>
                </a:solidFill>
                <a:latin typeface="Inter"/>
                <a:ea typeface="Inter"/>
                <a:cs typeface="Inter"/>
                <a:sym typeface="Inter"/>
              </a:rPr>
              <a:t>ampus fix-its (Gaga pit &amp; irrigation), </a:t>
            </a:r>
            <a:r>
              <a:rPr lang="en" sz="800">
                <a:solidFill>
                  <a:srgbClr val="475569"/>
                </a:solidFill>
                <a:latin typeface="Inter"/>
                <a:ea typeface="Inter"/>
                <a:cs typeface="Inter"/>
                <a:sym typeface="Inter"/>
              </a:rPr>
              <a:t>hosting interactive science tables at Spring Fest, </a:t>
            </a:r>
            <a:r>
              <a:rPr b="0" i="0" lang="en" sz="800" u="none" cap="none" strike="noStrike">
                <a:solidFill>
                  <a:srgbClr val="475569"/>
                </a:solidFill>
                <a:latin typeface="Inter"/>
                <a:ea typeface="Inter"/>
                <a:cs typeface="Inter"/>
                <a:sym typeface="Inter"/>
              </a:rPr>
              <a:t>safety supply checks, and organized dad/kid outdoor hikes.</a:t>
            </a:r>
            <a:endParaRPr sz="1100"/>
          </a:p>
        </p:txBody>
      </p:sp>
      <p:pic>
        <p:nvPicPr>
          <p:cNvPr id="469" name="Google Shape;469;p54" title="IMG_6804 Copy.jpeg"/>
          <p:cNvPicPr preferRelativeResize="0"/>
          <p:nvPr/>
        </p:nvPicPr>
        <p:blipFill rotWithShape="1">
          <a:blip r:embed="rId9">
            <a:alphaModFix/>
          </a:blip>
          <a:srcRect b="3174" l="0" r="0" t="3184"/>
          <a:stretch/>
        </p:blipFill>
        <p:spPr>
          <a:xfrm>
            <a:off x="5119836" y="1054373"/>
            <a:ext cx="3616968" cy="2257427"/>
          </a:xfrm>
          <a:prstGeom prst="rect">
            <a:avLst/>
          </a:prstGeom>
          <a:noFill/>
          <a:ln>
            <a:noFill/>
          </a:ln>
        </p:spPr>
      </p:pic>
      <p:sp>
        <p:nvSpPr>
          <p:cNvPr id="470" name="Google Shape;470;p54"/>
          <p:cNvSpPr txBox="1"/>
          <p:nvPr/>
        </p:nvSpPr>
        <p:spPr>
          <a:xfrm>
            <a:off x="5164429" y="3583260"/>
            <a:ext cx="3527700" cy="1692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 sz="1100" u="none" cap="none" strike="noStrike">
                <a:solidFill>
                  <a:srgbClr val="FFFFFF"/>
                </a:solidFill>
                <a:latin typeface="Poppins"/>
                <a:ea typeface="Poppins"/>
                <a:cs typeface="Poppins"/>
                <a:sym typeface="Poppins"/>
              </a:rPr>
              <a:t>All Roy Cloud Dads Welcome!</a:t>
            </a:r>
            <a:endParaRPr sz="1100"/>
          </a:p>
        </p:txBody>
      </p:sp>
      <p:sp>
        <p:nvSpPr>
          <p:cNvPr id="471" name="Google Shape;471;p54"/>
          <p:cNvSpPr txBox="1"/>
          <p:nvPr/>
        </p:nvSpPr>
        <p:spPr>
          <a:xfrm>
            <a:off x="5248425" y="3833288"/>
            <a:ext cx="3359700" cy="528600"/>
          </a:xfrm>
          <a:prstGeom prst="rect">
            <a:avLst/>
          </a:prstGeom>
          <a:noFill/>
          <a:ln>
            <a:noFill/>
          </a:ln>
        </p:spPr>
        <p:txBody>
          <a:bodyPr anchorCtr="0" anchor="t" bIns="0" lIns="0" spcFirstLastPara="1" rIns="0" wrap="square" tIns="0">
            <a:noAutofit/>
          </a:bodyPr>
          <a:lstStyle/>
          <a:p>
            <a:pPr indent="0" lvl="0" marL="0" marR="0" rtl="0" algn="ctr">
              <a:lnSpc>
                <a:spcPct val="150000"/>
              </a:lnSpc>
              <a:spcBef>
                <a:spcPts val="0"/>
              </a:spcBef>
              <a:spcAft>
                <a:spcPts val="0"/>
              </a:spcAft>
              <a:buNone/>
            </a:pPr>
            <a:r>
              <a:rPr b="0" i="0" lang="en" sz="1000" u="none" cap="none" strike="noStrike">
                <a:solidFill>
                  <a:srgbClr val="DBEAFE"/>
                </a:solidFill>
                <a:latin typeface="Inter"/>
                <a:ea typeface="Inter"/>
                <a:cs typeface="Inter"/>
                <a:sym typeface="Inter"/>
              </a:rPr>
              <a:t>Whether you attend every meeting or help at one event, all dad figures are invited to participate.</a:t>
            </a:r>
            <a:endParaRPr sz="1300"/>
          </a:p>
        </p:txBody>
      </p:sp>
      <p:pic>
        <p:nvPicPr>
          <p:cNvPr descr="image.png" id="472" name="Google Shape;472;p54"/>
          <p:cNvPicPr preferRelativeResize="0"/>
          <p:nvPr/>
        </p:nvPicPr>
        <p:blipFill rotWithShape="1">
          <a:blip r:embed="rId10">
            <a:alphaModFix/>
          </a:blip>
          <a:srcRect b="0" l="0" r="0" t="0"/>
          <a:stretch/>
        </p:blipFill>
        <p:spPr>
          <a:xfrm>
            <a:off x="564356" y="1186531"/>
            <a:ext cx="164306" cy="128588"/>
          </a:xfrm>
          <a:prstGeom prst="rect">
            <a:avLst/>
          </a:prstGeom>
          <a:noFill/>
          <a:ln>
            <a:noFill/>
          </a:ln>
        </p:spPr>
      </p:pic>
      <p:pic>
        <p:nvPicPr>
          <p:cNvPr descr="image.png" id="473" name="Google Shape;473;p54"/>
          <p:cNvPicPr preferRelativeResize="0"/>
          <p:nvPr/>
        </p:nvPicPr>
        <p:blipFill rotWithShape="1">
          <a:blip r:embed="rId11">
            <a:alphaModFix/>
          </a:blip>
          <a:srcRect b="0" l="0" r="0" t="0"/>
          <a:stretch/>
        </p:blipFill>
        <p:spPr>
          <a:xfrm>
            <a:off x="564356" y="2075929"/>
            <a:ext cx="142875" cy="128588"/>
          </a:xfrm>
          <a:prstGeom prst="rect">
            <a:avLst/>
          </a:prstGeom>
          <a:noFill/>
          <a:ln>
            <a:noFill/>
          </a:ln>
        </p:spPr>
      </p:pic>
      <p:pic>
        <p:nvPicPr>
          <p:cNvPr descr="image.png" id="474" name="Google Shape;474;p54"/>
          <p:cNvPicPr preferRelativeResize="0"/>
          <p:nvPr/>
        </p:nvPicPr>
        <p:blipFill rotWithShape="1">
          <a:blip r:embed="rId12">
            <a:alphaModFix/>
          </a:blip>
          <a:srcRect b="0" l="0" r="0" t="0"/>
          <a:stretch/>
        </p:blipFill>
        <p:spPr>
          <a:xfrm>
            <a:off x="564356" y="3120702"/>
            <a:ext cx="142875" cy="128588"/>
          </a:xfrm>
          <a:prstGeom prst="rect">
            <a:avLst/>
          </a:prstGeom>
          <a:noFill/>
          <a:ln>
            <a:noFill/>
          </a:ln>
        </p:spPr>
      </p:pic>
      <p:pic>
        <p:nvPicPr>
          <p:cNvPr descr="image.png" id="475" name="Google Shape;475;p54"/>
          <p:cNvPicPr preferRelativeResize="0"/>
          <p:nvPr/>
        </p:nvPicPr>
        <p:blipFill rotWithShape="1">
          <a:blip r:embed="rId13">
            <a:alphaModFix/>
          </a:blip>
          <a:srcRect b="0" l="0" r="0" t="0"/>
          <a:stretch/>
        </p:blipFill>
        <p:spPr>
          <a:xfrm>
            <a:off x="6292527" y="4261916"/>
            <a:ext cx="100013" cy="100013"/>
          </a:xfrm>
          <a:prstGeom prst="rect">
            <a:avLst/>
          </a:prstGeom>
          <a:noFill/>
          <a:ln>
            <a:noFill/>
          </a:ln>
        </p:spPr>
      </p:pic>
      <p:sp>
        <p:nvSpPr>
          <p:cNvPr id="476" name="Google Shape;476;p54"/>
          <p:cNvSpPr txBox="1"/>
          <p:nvPr/>
        </p:nvSpPr>
        <p:spPr>
          <a:xfrm>
            <a:off x="286225" y="4649100"/>
            <a:ext cx="4833600" cy="30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2"/>
                </a:solidFill>
                <a:latin typeface="Inter"/>
                <a:ea typeface="Inter"/>
                <a:cs typeface="Inter"/>
                <a:sym typeface="Inter"/>
              </a:rPr>
              <a:t>See appendix for dates of upcoming events</a:t>
            </a:r>
            <a:endParaRPr sz="1200">
              <a:solidFill>
                <a:schemeClr val="dk2"/>
              </a:solidFill>
              <a:latin typeface="Inter"/>
              <a:ea typeface="Inter"/>
              <a:cs typeface="Inter"/>
              <a:sym typeface="Inte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5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200">
                <a:solidFill>
                  <a:srgbClr val="0C4482"/>
                </a:solidFill>
                <a:latin typeface="Poppins"/>
                <a:ea typeface="Poppins"/>
                <a:cs typeface="Poppins"/>
                <a:sym typeface="Poppins"/>
              </a:rPr>
              <a:t>Ways to Volunteer</a:t>
            </a:r>
            <a:endParaRPr b="1" sz="2200">
              <a:solidFill>
                <a:srgbClr val="0C4482"/>
              </a:solidFill>
              <a:latin typeface="Poppins"/>
              <a:ea typeface="Poppins"/>
              <a:cs typeface="Poppins"/>
              <a:sym typeface="Poppins"/>
            </a:endParaRPr>
          </a:p>
        </p:txBody>
      </p:sp>
      <p:sp>
        <p:nvSpPr>
          <p:cNvPr id="482" name="Google Shape;482;p55"/>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83" name="Google Shape;483;p55"/>
          <p:cNvPicPr preferRelativeResize="0"/>
          <p:nvPr/>
        </p:nvPicPr>
        <p:blipFill rotWithShape="1">
          <a:blip r:embed="rId3">
            <a:alphaModFix/>
          </a:blip>
          <a:srcRect b="0" l="2809" r="0" t="0"/>
          <a:stretch/>
        </p:blipFill>
        <p:spPr>
          <a:xfrm>
            <a:off x="6566325" y="4551225"/>
            <a:ext cx="2434876" cy="474675"/>
          </a:xfrm>
          <a:prstGeom prst="rect">
            <a:avLst/>
          </a:prstGeom>
          <a:noFill/>
          <a:ln>
            <a:noFill/>
          </a:ln>
        </p:spPr>
      </p:pic>
      <p:sp>
        <p:nvSpPr>
          <p:cNvPr id="484" name="Google Shape;484;p55"/>
          <p:cNvSpPr txBox="1"/>
          <p:nvPr>
            <p:ph idx="1" type="body"/>
          </p:nvPr>
        </p:nvSpPr>
        <p:spPr>
          <a:xfrm>
            <a:off x="311700" y="1017725"/>
            <a:ext cx="8520600" cy="3873300"/>
          </a:xfrm>
          <a:prstGeom prst="rect">
            <a:avLst/>
          </a:prstGeom>
        </p:spPr>
        <p:txBody>
          <a:bodyPr anchorCtr="0" anchor="t" bIns="91425" lIns="91425" spcFirstLastPara="1" rIns="91425" wrap="square" tIns="91425">
            <a:normAutofit fontScale="85000" lnSpcReduction="20000"/>
          </a:bodyPr>
          <a:lstStyle/>
          <a:p>
            <a:pPr indent="-314960" lvl="0" marL="457200" rtl="0" algn="l">
              <a:lnSpc>
                <a:spcPct val="150000"/>
              </a:lnSpc>
              <a:spcBef>
                <a:spcPts val="0"/>
              </a:spcBef>
              <a:spcAft>
                <a:spcPts val="0"/>
              </a:spcAft>
              <a:buSzPct val="100000"/>
              <a:buFont typeface="Poppins"/>
              <a:buChar char="●"/>
            </a:pPr>
            <a:r>
              <a:rPr b="1" lang="en" sz="1600">
                <a:latin typeface="Poppins"/>
                <a:ea typeface="Poppins"/>
                <a:cs typeface="Poppins"/>
                <a:sym typeface="Poppins"/>
              </a:rPr>
              <a:t>Join a committee to support key events:</a:t>
            </a:r>
            <a:endParaRPr b="1" sz="1600">
              <a:latin typeface="Poppins"/>
              <a:ea typeface="Poppins"/>
              <a:cs typeface="Poppins"/>
              <a:sym typeface="Poppins"/>
            </a:endParaRPr>
          </a:p>
          <a:p>
            <a:pPr indent="-304165" lvl="1" marL="914400" rtl="0" algn="l">
              <a:lnSpc>
                <a:spcPct val="150000"/>
              </a:lnSpc>
              <a:spcBef>
                <a:spcPts val="0"/>
              </a:spcBef>
              <a:spcAft>
                <a:spcPts val="0"/>
              </a:spcAft>
              <a:buSzPct val="100000"/>
              <a:buFont typeface="Poppins"/>
              <a:buChar char="⚡"/>
            </a:pPr>
            <a:r>
              <a:rPr lang="en">
                <a:latin typeface="Poppins"/>
                <a:ea typeface="Poppins"/>
                <a:cs typeface="Poppins"/>
                <a:sym typeface="Poppins"/>
              </a:rPr>
              <a:t>Auction Committee volunteers</a:t>
            </a:r>
            <a:endParaRPr>
              <a:latin typeface="Poppins"/>
              <a:ea typeface="Poppins"/>
              <a:cs typeface="Poppins"/>
              <a:sym typeface="Poppins"/>
            </a:endParaRPr>
          </a:p>
          <a:p>
            <a:pPr indent="-304165" lvl="1" marL="914400" rtl="0" algn="l">
              <a:lnSpc>
                <a:spcPct val="150000"/>
              </a:lnSpc>
              <a:spcBef>
                <a:spcPts val="0"/>
              </a:spcBef>
              <a:spcAft>
                <a:spcPts val="0"/>
              </a:spcAft>
              <a:buSzPct val="100000"/>
              <a:buFont typeface="Poppins"/>
              <a:buChar char="⚡"/>
            </a:pPr>
            <a:r>
              <a:rPr lang="en">
                <a:latin typeface="Poppins"/>
                <a:ea typeface="Poppins"/>
                <a:cs typeface="Poppins"/>
                <a:sym typeface="Poppins"/>
              </a:rPr>
              <a:t>Direct Donations Committee</a:t>
            </a:r>
            <a:endParaRPr>
              <a:latin typeface="Poppins"/>
              <a:ea typeface="Poppins"/>
              <a:cs typeface="Poppins"/>
              <a:sym typeface="Poppins"/>
            </a:endParaRPr>
          </a:p>
          <a:p>
            <a:pPr indent="-304165" lvl="1" marL="914400" rtl="0" algn="l">
              <a:lnSpc>
                <a:spcPct val="150000"/>
              </a:lnSpc>
              <a:spcBef>
                <a:spcPts val="0"/>
              </a:spcBef>
              <a:spcAft>
                <a:spcPts val="0"/>
              </a:spcAft>
              <a:buSzPct val="100000"/>
              <a:buFont typeface="Poppins"/>
              <a:buChar char="⚡"/>
            </a:pPr>
            <a:r>
              <a:rPr lang="en">
                <a:latin typeface="Poppins"/>
                <a:ea typeface="Poppins"/>
                <a:cs typeface="Poppins"/>
                <a:sym typeface="Poppins"/>
              </a:rPr>
              <a:t>Jogathon Committee </a:t>
            </a:r>
            <a:endParaRPr>
              <a:latin typeface="Poppins"/>
              <a:ea typeface="Poppins"/>
              <a:cs typeface="Poppins"/>
              <a:sym typeface="Poppins"/>
            </a:endParaRPr>
          </a:p>
          <a:p>
            <a:pPr indent="-314960" lvl="0" marL="457200" rtl="0" algn="l">
              <a:lnSpc>
                <a:spcPct val="150000"/>
              </a:lnSpc>
              <a:spcBef>
                <a:spcPts val="0"/>
              </a:spcBef>
              <a:spcAft>
                <a:spcPts val="0"/>
              </a:spcAft>
              <a:buSzPct val="100000"/>
              <a:buFont typeface="Poppins"/>
              <a:buChar char="●"/>
            </a:pPr>
            <a:r>
              <a:rPr b="1" lang="en" sz="1600">
                <a:latin typeface="Poppins"/>
                <a:ea typeface="Poppins"/>
                <a:cs typeface="Poppins"/>
                <a:sym typeface="Poppins"/>
              </a:rPr>
              <a:t>Sign up (via Konstella) for a shift to help out at:</a:t>
            </a:r>
            <a:endParaRPr b="1" sz="1600">
              <a:latin typeface="Poppins"/>
              <a:ea typeface="Poppins"/>
              <a:cs typeface="Poppins"/>
              <a:sym typeface="Poppins"/>
            </a:endParaRPr>
          </a:p>
          <a:p>
            <a:pPr indent="-304165" lvl="1" marL="914400" rtl="0" algn="l">
              <a:lnSpc>
                <a:spcPct val="150000"/>
              </a:lnSpc>
              <a:spcBef>
                <a:spcPts val="0"/>
              </a:spcBef>
              <a:spcAft>
                <a:spcPts val="0"/>
              </a:spcAft>
              <a:buSzPct val="100000"/>
              <a:buFont typeface="Poppins"/>
              <a:buChar char="⚡"/>
            </a:pPr>
            <a:r>
              <a:rPr lang="en">
                <a:latin typeface="Poppins"/>
                <a:ea typeface="Poppins"/>
                <a:cs typeface="Poppins"/>
                <a:sym typeface="Poppins"/>
              </a:rPr>
              <a:t>Book Fair</a:t>
            </a:r>
            <a:endParaRPr>
              <a:latin typeface="Poppins"/>
              <a:ea typeface="Poppins"/>
              <a:cs typeface="Poppins"/>
              <a:sym typeface="Poppins"/>
            </a:endParaRPr>
          </a:p>
          <a:p>
            <a:pPr indent="-304165" lvl="1" marL="914400" rtl="0" algn="l">
              <a:lnSpc>
                <a:spcPct val="150000"/>
              </a:lnSpc>
              <a:spcBef>
                <a:spcPts val="0"/>
              </a:spcBef>
              <a:spcAft>
                <a:spcPts val="0"/>
              </a:spcAft>
              <a:buSzPct val="100000"/>
              <a:buFont typeface="Poppins"/>
              <a:buChar char="⚡"/>
            </a:pPr>
            <a:r>
              <a:rPr lang="en">
                <a:latin typeface="Poppins"/>
                <a:ea typeface="Poppins"/>
                <a:cs typeface="Poppins"/>
                <a:sym typeface="Poppins"/>
              </a:rPr>
              <a:t>Fall Fest</a:t>
            </a:r>
            <a:endParaRPr>
              <a:latin typeface="Poppins"/>
              <a:ea typeface="Poppins"/>
              <a:cs typeface="Poppins"/>
              <a:sym typeface="Poppins"/>
            </a:endParaRPr>
          </a:p>
          <a:p>
            <a:pPr indent="-304165" lvl="1" marL="914400" rtl="0" algn="l">
              <a:lnSpc>
                <a:spcPct val="150000"/>
              </a:lnSpc>
              <a:spcBef>
                <a:spcPts val="0"/>
              </a:spcBef>
              <a:spcAft>
                <a:spcPts val="0"/>
              </a:spcAft>
              <a:buSzPct val="100000"/>
              <a:buFont typeface="Poppins"/>
              <a:buChar char="⚡"/>
            </a:pPr>
            <a:r>
              <a:rPr lang="en">
                <a:latin typeface="Poppins"/>
                <a:ea typeface="Poppins"/>
                <a:cs typeface="Poppins"/>
                <a:sym typeface="Poppins"/>
              </a:rPr>
              <a:t>Spring Fest</a:t>
            </a:r>
            <a:endParaRPr>
              <a:latin typeface="Poppins"/>
              <a:ea typeface="Poppins"/>
              <a:cs typeface="Poppins"/>
              <a:sym typeface="Poppins"/>
            </a:endParaRPr>
          </a:p>
          <a:p>
            <a:pPr indent="-304165" lvl="1" marL="914400" rtl="0" algn="l">
              <a:lnSpc>
                <a:spcPct val="150000"/>
              </a:lnSpc>
              <a:spcBef>
                <a:spcPts val="0"/>
              </a:spcBef>
              <a:spcAft>
                <a:spcPts val="0"/>
              </a:spcAft>
              <a:buSzPct val="100000"/>
              <a:buFont typeface="Poppins"/>
              <a:buChar char="⚡"/>
            </a:pPr>
            <a:r>
              <a:rPr lang="en">
                <a:latin typeface="Poppins"/>
                <a:ea typeface="Poppins"/>
                <a:cs typeface="Poppins"/>
                <a:sym typeface="Poppins"/>
              </a:rPr>
              <a:t>More to come…</a:t>
            </a:r>
            <a:endParaRPr>
              <a:latin typeface="Poppins"/>
              <a:ea typeface="Poppins"/>
              <a:cs typeface="Poppins"/>
              <a:sym typeface="Poppins"/>
            </a:endParaRPr>
          </a:p>
          <a:p>
            <a:pPr indent="-309563" lvl="0" marL="457200" rtl="0" algn="l">
              <a:lnSpc>
                <a:spcPct val="150000"/>
              </a:lnSpc>
              <a:spcBef>
                <a:spcPts val="0"/>
              </a:spcBef>
              <a:spcAft>
                <a:spcPts val="0"/>
              </a:spcAft>
              <a:buSzPct val="100000"/>
              <a:buFont typeface="Roboto"/>
              <a:buChar char="●"/>
            </a:pPr>
            <a:r>
              <a:rPr b="1" lang="en" sz="1500">
                <a:latin typeface="Poppins"/>
                <a:ea typeface="Poppins"/>
                <a:cs typeface="Poppins"/>
                <a:sym typeface="Poppins"/>
              </a:rPr>
              <a:t>Team up </a:t>
            </a:r>
            <a:r>
              <a:rPr lang="en" sz="1500">
                <a:latin typeface="Poppins"/>
                <a:ea typeface="Poppins"/>
                <a:cs typeface="Poppins"/>
                <a:sym typeface="Poppins"/>
              </a:rPr>
              <a:t>with Dads’ Club</a:t>
            </a:r>
            <a:endParaRPr sz="1500">
              <a:latin typeface="Poppins"/>
              <a:ea typeface="Poppins"/>
              <a:cs typeface="Poppins"/>
              <a:sym typeface="Poppins"/>
            </a:endParaRPr>
          </a:p>
          <a:p>
            <a:pPr indent="-314960" lvl="0" marL="457200" rtl="0" algn="l">
              <a:lnSpc>
                <a:spcPct val="150000"/>
              </a:lnSpc>
              <a:spcBef>
                <a:spcPts val="0"/>
              </a:spcBef>
              <a:spcAft>
                <a:spcPts val="0"/>
              </a:spcAft>
              <a:buSzPct val="100000"/>
              <a:buFont typeface="Roboto"/>
              <a:buChar char="●"/>
            </a:pPr>
            <a:r>
              <a:rPr b="1" lang="en" sz="1600">
                <a:latin typeface="Poppins"/>
                <a:ea typeface="Poppins"/>
                <a:cs typeface="Poppins"/>
                <a:sym typeface="Poppins"/>
              </a:rPr>
              <a:t>Volunteer</a:t>
            </a:r>
            <a:r>
              <a:rPr lang="en" sz="1600">
                <a:latin typeface="Poppins"/>
                <a:ea typeface="Poppins"/>
                <a:cs typeface="Poppins"/>
                <a:sym typeface="Poppins"/>
              </a:rPr>
              <a:t> in your classroom</a:t>
            </a:r>
            <a:endParaRPr sz="1600">
              <a:latin typeface="Poppins"/>
              <a:ea typeface="Poppins"/>
              <a:cs typeface="Poppins"/>
              <a:sym typeface="Poppins"/>
            </a:endParaRPr>
          </a:p>
          <a:p>
            <a:pPr indent="-314960" lvl="1" marL="914400" rtl="0" algn="l">
              <a:lnSpc>
                <a:spcPct val="150000"/>
              </a:lnSpc>
              <a:spcBef>
                <a:spcPts val="0"/>
              </a:spcBef>
              <a:spcAft>
                <a:spcPts val="0"/>
              </a:spcAft>
              <a:buSzPct val="100000"/>
              <a:buFont typeface="Poppins"/>
              <a:buChar char="⚡"/>
            </a:pPr>
            <a:r>
              <a:rPr lang="en" sz="1600">
                <a:latin typeface="Poppins"/>
                <a:ea typeface="Poppins"/>
                <a:cs typeface="Poppins"/>
                <a:sym typeface="Poppins"/>
              </a:rPr>
              <a:t>Art</a:t>
            </a:r>
            <a:endParaRPr sz="1600">
              <a:latin typeface="Poppins"/>
              <a:ea typeface="Poppins"/>
              <a:cs typeface="Poppins"/>
              <a:sym typeface="Poppins"/>
            </a:endParaRPr>
          </a:p>
          <a:p>
            <a:pPr indent="-314960" lvl="1" marL="914400" rtl="0" algn="l">
              <a:lnSpc>
                <a:spcPct val="150000"/>
              </a:lnSpc>
              <a:spcBef>
                <a:spcPts val="0"/>
              </a:spcBef>
              <a:spcAft>
                <a:spcPts val="0"/>
              </a:spcAft>
              <a:buSzPct val="100000"/>
              <a:buFont typeface="Poppins"/>
              <a:buChar char="⚡"/>
            </a:pPr>
            <a:r>
              <a:rPr lang="en" sz="1600">
                <a:latin typeface="Poppins"/>
                <a:ea typeface="Poppins"/>
                <a:cs typeface="Poppins"/>
                <a:sym typeface="Poppins"/>
              </a:rPr>
              <a:t>Garden</a:t>
            </a:r>
            <a:endParaRPr sz="1600">
              <a:latin typeface="Poppins"/>
              <a:ea typeface="Poppins"/>
              <a:cs typeface="Poppins"/>
              <a:sym typeface="Poppins"/>
            </a:endParaRPr>
          </a:p>
          <a:p>
            <a:pPr indent="0" lvl="0" marL="457200" rtl="0" algn="l">
              <a:lnSpc>
                <a:spcPct val="150000"/>
              </a:lnSpc>
              <a:spcBef>
                <a:spcPts val="1200"/>
              </a:spcBef>
              <a:spcAft>
                <a:spcPts val="1200"/>
              </a:spcAft>
              <a:buNone/>
            </a:pPr>
            <a:r>
              <a:t/>
            </a:r>
            <a:endParaRPr sz="1600">
              <a:latin typeface="Poppins"/>
              <a:ea typeface="Poppins"/>
              <a:cs typeface="Poppins"/>
              <a:sym typeface="Poppins"/>
            </a:endParaRPr>
          </a:p>
        </p:txBody>
      </p:sp>
      <p:sp>
        <p:nvSpPr>
          <p:cNvPr id="485" name="Google Shape;485;p55"/>
          <p:cNvSpPr txBox="1"/>
          <p:nvPr/>
        </p:nvSpPr>
        <p:spPr>
          <a:xfrm>
            <a:off x="4999332" y="2966508"/>
            <a:ext cx="3815100" cy="12006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1600"/>
              </a:spcAft>
              <a:buNone/>
            </a:pPr>
            <a:r>
              <a:rPr lang="en" sz="2200">
                <a:solidFill>
                  <a:srgbClr val="0C4482"/>
                </a:solidFill>
                <a:latin typeface="Josefin Sans"/>
                <a:ea typeface="Josefin Sans"/>
                <a:cs typeface="Josefin Sans"/>
                <a:sym typeface="Josefin Sans"/>
              </a:rPr>
              <a:t>Remember</a:t>
            </a:r>
            <a:r>
              <a:rPr lang="en" sz="2200">
                <a:solidFill>
                  <a:srgbClr val="0C4482"/>
                </a:solidFill>
                <a:latin typeface="Josefin Sans"/>
                <a:ea typeface="Josefin Sans"/>
                <a:cs typeface="Josefin Sans"/>
                <a:sym typeface="Josefin Sans"/>
              </a:rPr>
              <a:t> to get volunteer clearance from the school district! </a:t>
            </a:r>
            <a:r>
              <a:rPr lang="en" sz="2200" u="sng">
                <a:solidFill>
                  <a:schemeClr val="hlink"/>
                </a:solidFill>
                <a:latin typeface="Josefin Sans"/>
                <a:ea typeface="Josefin Sans"/>
                <a:cs typeface="Josefin Sans"/>
                <a:sym typeface="Josefin Sans"/>
                <a:hlinkClick r:id="rId4"/>
              </a:rPr>
              <a:t>Apply here</a:t>
            </a:r>
            <a:endParaRPr sz="2200">
              <a:solidFill>
                <a:srgbClr val="0C4482"/>
              </a:solidFill>
              <a:latin typeface="Josefin Sans"/>
              <a:ea typeface="Josefin Sans"/>
              <a:cs typeface="Josefin Sans"/>
              <a:sym typeface="Josefin Sans"/>
            </a:endParaRPr>
          </a:p>
        </p:txBody>
      </p:sp>
      <p:pic>
        <p:nvPicPr>
          <p:cNvPr id="486" name="Google Shape;486;p55"/>
          <p:cNvPicPr preferRelativeResize="0"/>
          <p:nvPr/>
        </p:nvPicPr>
        <p:blipFill rotWithShape="1">
          <a:blip r:embed="rId5">
            <a:alphaModFix/>
          </a:blip>
          <a:srcRect b="29360" l="4517" r="3664" t="22595"/>
          <a:stretch/>
        </p:blipFill>
        <p:spPr>
          <a:xfrm rot="-343184">
            <a:off x="5014543" y="1736174"/>
            <a:ext cx="4133364" cy="511855"/>
          </a:xfrm>
          <a:prstGeom prst="rect">
            <a:avLst/>
          </a:prstGeom>
          <a:noFill/>
          <a:ln>
            <a:noFill/>
          </a:ln>
        </p:spPr>
      </p:pic>
      <p:sp>
        <p:nvSpPr>
          <p:cNvPr id="487" name="Google Shape;487;p55"/>
          <p:cNvSpPr txBox="1"/>
          <p:nvPr/>
        </p:nvSpPr>
        <p:spPr>
          <a:xfrm rot="-400304">
            <a:off x="5277373" y="1704240"/>
            <a:ext cx="3847455" cy="554231"/>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1600"/>
              </a:spcAft>
              <a:buNone/>
            </a:pPr>
            <a:r>
              <a:rPr b="1" lang="en" sz="2400">
                <a:solidFill>
                  <a:srgbClr val="0C4482"/>
                </a:solidFill>
                <a:latin typeface="Josefin Sans"/>
                <a:ea typeface="Josefin Sans"/>
                <a:cs typeface="Josefin Sans"/>
                <a:sym typeface="Josefin Sans"/>
              </a:rPr>
              <a:t>info@roycloudpto.com</a:t>
            </a:r>
            <a:endParaRPr b="1" sz="2400">
              <a:solidFill>
                <a:srgbClr val="0C4482"/>
              </a:solidFill>
              <a:latin typeface="Josefin Sans"/>
              <a:ea typeface="Josefin Sans"/>
              <a:cs typeface="Josefin Sans"/>
              <a:sym typeface="Josefin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5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200">
                <a:solidFill>
                  <a:srgbClr val="0C4482"/>
                </a:solidFill>
                <a:latin typeface="Poppins"/>
                <a:ea typeface="Poppins"/>
                <a:cs typeface="Poppins"/>
                <a:sym typeface="Poppins"/>
              </a:rPr>
              <a:t>PTO Volunteer Opportunities</a:t>
            </a:r>
            <a:endParaRPr b="1" sz="2200">
              <a:solidFill>
                <a:srgbClr val="0C4482"/>
              </a:solidFill>
              <a:latin typeface="Poppins"/>
              <a:ea typeface="Poppins"/>
              <a:cs typeface="Poppins"/>
              <a:sym typeface="Poppins"/>
            </a:endParaRPr>
          </a:p>
        </p:txBody>
      </p:sp>
      <p:sp>
        <p:nvSpPr>
          <p:cNvPr id="493" name="Google Shape;493;p56"/>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494" name="Google Shape;494;p56"/>
          <p:cNvGraphicFramePr/>
          <p:nvPr/>
        </p:nvGraphicFramePr>
        <p:xfrm>
          <a:off x="388525" y="1131550"/>
          <a:ext cx="3000000" cy="3000000"/>
        </p:xfrm>
        <a:graphic>
          <a:graphicData uri="http://schemas.openxmlformats.org/drawingml/2006/table">
            <a:tbl>
              <a:tblPr>
                <a:noFill/>
                <a:tableStyleId>{69445A1E-3CA1-48C4-ADB8-A0D42C781796}</a:tableStyleId>
              </a:tblPr>
              <a:tblGrid>
                <a:gridCol w="3128850"/>
                <a:gridCol w="1054625"/>
                <a:gridCol w="4120300"/>
              </a:tblGrid>
              <a:tr h="279925">
                <a:tc>
                  <a:txBody>
                    <a:bodyPr/>
                    <a:lstStyle/>
                    <a:p>
                      <a:pPr indent="0" lvl="0" marL="0" rtl="0" algn="l">
                        <a:spcBef>
                          <a:spcPts val="0"/>
                        </a:spcBef>
                        <a:spcAft>
                          <a:spcPts val="0"/>
                        </a:spcAft>
                        <a:buNone/>
                      </a:pPr>
                      <a:r>
                        <a:rPr b="1" lang="en" sz="2000">
                          <a:solidFill>
                            <a:srgbClr val="0C4482"/>
                          </a:solidFill>
                          <a:latin typeface="Poppins"/>
                          <a:ea typeface="Poppins"/>
                          <a:cs typeface="Poppins"/>
                          <a:sym typeface="Poppins"/>
                        </a:rPr>
                        <a:t>Role</a:t>
                      </a:r>
                      <a:endParaRPr b="1" sz="2000">
                        <a:solidFill>
                          <a:srgbClr val="0C4482"/>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FFCC33"/>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2000">
                          <a:solidFill>
                            <a:srgbClr val="0C4482"/>
                          </a:solidFill>
                          <a:latin typeface="Poppins"/>
                          <a:ea typeface="Poppins"/>
                          <a:cs typeface="Poppins"/>
                          <a:sym typeface="Poppins"/>
                        </a:rPr>
                        <a:t>Type</a:t>
                      </a:r>
                      <a:endParaRPr b="1" sz="2000">
                        <a:solidFill>
                          <a:srgbClr val="0C4482"/>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FFCC33"/>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2000">
                          <a:solidFill>
                            <a:srgbClr val="0C4482"/>
                          </a:solidFill>
                          <a:latin typeface="Poppins"/>
                          <a:ea typeface="Poppins"/>
                          <a:cs typeface="Poppins"/>
                          <a:sym typeface="Poppins"/>
                        </a:rPr>
                        <a:t>Description</a:t>
                      </a:r>
                      <a:endParaRPr b="1" sz="2000">
                        <a:solidFill>
                          <a:srgbClr val="0C4482"/>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FFCC33"/>
                      </a:solidFill>
                      <a:prstDash val="solid"/>
                      <a:round/>
                      <a:headEnd len="sm" w="sm" type="none"/>
                      <a:tailEnd len="sm" w="sm" type="none"/>
                    </a:lnB>
                    <a:solidFill>
                      <a:schemeClr val="lt1"/>
                    </a:solidFill>
                  </a:tcPr>
                </a:tc>
              </a:tr>
              <a:tr h="474025">
                <a:tc>
                  <a:txBody>
                    <a:bodyPr/>
                    <a:lstStyle/>
                    <a:p>
                      <a:pPr indent="0" lvl="0" marL="0" rtl="0" algn="l">
                        <a:spcBef>
                          <a:spcPts val="0"/>
                        </a:spcBef>
                        <a:spcAft>
                          <a:spcPts val="0"/>
                        </a:spcAft>
                        <a:buNone/>
                      </a:pPr>
                      <a:r>
                        <a:rPr b="1" lang="en" sz="1200">
                          <a:solidFill>
                            <a:srgbClr val="0C4482"/>
                          </a:solidFill>
                          <a:latin typeface="Poppins"/>
                          <a:ea typeface="Poppins"/>
                          <a:cs typeface="Poppins"/>
                          <a:sym typeface="Poppins"/>
                        </a:rPr>
                        <a:t>After-School Enrichment Trainee</a:t>
                      </a:r>
                      <a:endParaRPr b="1" sz="1200">
                        <a:solidFill>
                          <a:srgbClr val="0C4482"/>
                        </a:solidFill>
                        <a:latin typeface="Poppins"/>
                        <a:ea typeface="Poppins"/>
                        <a:cs typeface="Poppins"/>
                        <a:sym typeface="Poppins"/>
                      </a:endParaRPr>
                    </a:p>
                  </a:txBody>
                  <a:tcPr marT="91425" marB="91425" marR="91425" marL="91425" anchor="ctr">
                    <a:lnL cap="flat" cmpd="sng" w="9525">
                      <a:solidFill>
                        <a:srgbClr val="FFCC33">
                          <a:alpha val="0"/>
                        </a:srgbClr>
                      </a:solidFill>
                      <a:prstDash val="solid"/>
                      <a:round/>
                      <a:headEnd len="sm" w="sm" type="none"/>
                      <a:tailEnd len="sm" w="sm" type="none"/>
                    </a:lnL>
                    <a:lnR cap="flat" cmpd="sng" w="9525">
                      <a:solidFill>
                        <a:srgbClr val="FFCC33">
                          <a:alpha val="0"/>
                        </a:srgbClr>
                      </a:solidFill>
                      <a:prstDash val="solid"/>
                      <a:round/>
                      <a:headEnd len="sm" w="sm" type="none"/>
                      <a:tailEnd len="sm" w="sm" type="none"/>
                    </a:lnR>
                    <a:lnT cap="flat" cmpd="sng" w="9525">
                      <a:solidFill>
                        <a:srgbClr val="FFCC33"/>
                      </a:solidFill>
                      <a:prstDash val="solid"/>
                      <a:round/>
                      <a:headEnd len="sm" w="sm" type="none"/>
                      <a:tailEnd len="sm" w="sm" type="none"/>
                    </a:lnT>
                    <a:lnB cap="flat" cmpd="sng" w="9525">
                      <a:solidFill>
                        <a:srgbClr val="FFCC33"/>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Programs</a:t>
                      </a:r>
                      <a:endParaRPr sz="1000">
                        <a:latin typeface="Poppins"/>
                        <a:ea typeface="Poppins"/>
                        <a:cs typeface="Poppins"/>
                        <a:sym typeface="Poppins"/>
                      </a:endParaRPr>
                    </a:p>
                  </a:txBody>
                  <a:tcPr marT="91425" marB="91425" marR="91425" marL="91425" anchor="ctr">
                    <a:lnL cap="flat" cmpd="sng" w="9525">
                      <a:solidFill>
                        <a:srgbClr val="FFCC33">
                          <a:alpha val="0"/>
                        </a:srgbClr>
                      </a:solidFill>
                      <a:prstDash val="solid"/>
                      <a:round/>
                      <a:headEnd len="sm" w="sm" type="none"/>
                      <a:tailEnd len="sm" w="sm" type="none"/>
                    </a:lnL>
                    <a:lnR cap="flat" cmpd="sng" w="9525">
                      <a:solidFill>
                        <a:srgbClr val="FFCC33">
                          <a:alpha val="0"/>
                        </a:srgbClr>
                      </a:solidFill>
                      <a:prstDash val="solid"/>
                      <a:round/>
                      <a:headEnd len="sm" w="sm" type="none"/>
                      <a:tailEnd len="sm" w="sm" type="none"/>
                    </a:lnR>
                    <a:lnT cap="flat" cmpd="sng" w="9525">
                      <a:solidFill>
                        <a:srgbClr val="FFCC33"/>
                      </a:solidFill>
                      <a:prstDash val="solid"/>
                      <a:round/>
                      <a:headEnd len="sm" w="sm" type="none"/>
                      <a:tailEnd len="sm" w="sm" type="none"/>
                    </a:lnT>
                    <a:lnB cap="flat" cmpd="sng" w="9525">
                      <a:solidFill>
                        <a:srgbClr val="FFCC33"/>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Roboto"/>
                          <a:ea typeface="Roboto"/>
                          <a:cs typeface="Roboto"/>
                          <a:sym typeface="Roboto"/>
                        </a:rPr>
                        <a:t>Shadow our long-term lead and learn the ropes to take over this important program next year! </a:t>
                      </a:r>
                      <a:endParaRPr sz="1000">
                        <a:latin typeface="Roboto"/>
                        <a:ea typeface="Roboto"/>
                        <a:cs typeface="Roboto"/>
                        <a:sym typeface="Roboto"/>
                      </a:endParaRPr>
                    </a:p>
                  </a:txBody>
                  <a:tcPr marT="91425" marB="91425" marR="91425" marL="91425" anchor="ctr">
                    <a:lnL cap="flat" cmpd="sng" w="9525">
                      <a:solidFill>
                        <a:srgbClr val="FFCC33">
                          <a:alpha val="0"/>
                        </a:srgbClr>
                      </a:solidFill>
                      <a:prstDash val="solid"/>
                      <a:round/>
                      <a:headEnd len="sm" w="sm" type="none"/>
                      <a:tailEnd len="sm" w="sm" type="none"/>
                    </a:lnL>
                    <a:lnR cap="flat" cmpd="sng" w="9525">
                      <a:solidFill>
                        <a:srgbClr val="FFCC33">
                          <a:alpha val="0"/>
                        </a:srgbClr>
                      </a:solidFill>
                      <a:prstDash val="solid"/>
                      <a:round/>
                      <a:headEnd len="sm" w="sm" type="none"/>
                      <a:tailEnd len="sm" w="sm" type="none"/>
                    </a:lnR>
                    <a:lnT cap="flat" cmpd="sng" w="9525">
                      <a:solidFill>
                        <a:srgbClr val="FFCC33"/>
                      </a:solidFill>
                      <a:prstDash val="solid"/>
                      <a:round/>
                      <a:headEnd len="sm" w="sm" type="none"/>
                      <a:tailEnd len="sm" w="sm" type="none"/>
                    </a:lnT>
                    <a:lnB cap="flat" cmpd="sng" w="9525">
                      <a:solidFill>
                        <a:srgbClr val="FFCC33"/>
                      </a:solidFill>
                      <a:prstDash val="solid"/>
                      <a:round/>
                      <a:headEnd len="sm" w="sm" type="none"/>
                      <a:tailEnd len="sm" w="sm" type="none"/>
                    </a:lnB>
                  </a:tcPr>
                </a:tc>
              </a:tr>
              <a:tr h="474025">
                <a:tc>
                  <a:txBody>
                    <a:bodyPr/>
                    <a:lstStyle/>
                    <a:p>
                      <a:pPr indent="0" lvl="0" marL="0" rtl="0" algn="l">
                        <a:spcBef>
                          <a:spcPts val="0"/>
                        </a:spcBef>
                        <a:spcAft>
                          <a:spcPts val="0"/>
                        </a:spcAft>
                        <a:buNone/>
                      </a:pPr>
                      <a:r>
                        <a:rPr b="1" lang="en" sz="1200">
                          <a:solidFill>
                            <a:srgbClr val="0C4482"/>
                          </a:solidFill>
                          <a:latin typeface="Poppins"/>
                          <a:ea typeface="Poppins"/>
                          <a:cs typeface="Poppins"/>
                          <a:sym typeface="Poppins"/>
                        </a:rPr>
                        <a:t>No-cost Fundraisers Coordinator</a:t>
                      </a:r>
                      <a:endParaRPr b="1" sz="1200">
                        <a:solidFill>
                          <a:srgbClr val="0C4482"/>
                        </a:solidFill>
                        <a:latin typeface="Poppins"/>
                        <a:ea typeface="Poppins"/>
                        <a:cs typeface="Poppins"/>
                        <a:sym typeface="Poppins"/>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rgbClr val="FFCC33"/>
                      </a:solidFill>
                      <a:prstDash val="solid"/>
                      <a:round/>
                      <a:headEnd len="sm" w="sm" type="none"/>
                      <a:tailEnd len="sm" w="sm" type="none"/>
                    </a:lnT>
                    <a:lnB cap="flat" cmpd="sng" w="9525">
                      <a:solidFill>
                        <a:srgbClr val="FFCC33"/>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Poppins"/>
                          <a:ea typeface="Poppins"/>
                          <a:cs typeface="Poppins"/>
                          <a:sym typeface="Poppins"/>
                        </a:rPr>
                        <a:t>Fundraising</a:t>
                      </a:r>
                      <a:endParaRPr sz="1000">
                        <a:latin typeface="Poppins"/>
                        <a:ea typeface="Poppins"/>
                        <a:cs typeface="Poppins"/>
                        <a:sym typeface="Poppins"/>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rgbClr val="FFCC33"/>
                      </a:solidFill>
                      <a:prstDash val="solid"/>
                      <a:round/>
                      <a:headEnd len="sm" w="sm" type="none"/>
                      <a:tailEnd len="sm" w="sm" type="none"/>
                    </a:lnT>
                    <a:lnB cap="flat" cmpd="sng" w="9525">
                      <a:solidFill>
                        <a:srgbClr val="FFCC33"/>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Roboto"/>
                          <a:ea typeface="Roboto"/>
                          <a:cs typeface="Roboto"/>
                          <a:sym typeface="Roboto"/>
                        </a:rPr>
                        <a:t>Coordinates Amazon Smile and other promotions that give % of sales to the school. Ex. Mr. Softee’s ice cream truck parked off campus</a:t>
                      </a:r>
                      <a:endParaRPr sz="1000">
                        <a:latin typeface="Roboto"/>
                        <a:ea typeface="Roboto"/>
                        <a:cs typeface="Roboto"/>
                        <a:sym typeface="Roboto"/>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rgbClr val="FFCC33"/>
                      </a:solidFill>
                      <a:prstDash val="solid"/>
                      <a:round/>
                      <a:headEnd len="sm" w="sm" type="none"/>
                      <a:tailEnd len="sm" w="sm" type="none"/>
                    </a:lnT>
                    <a:lnB cap="flat" cmpd="sng" w="9525">
                      <a:solidFill>
                        <a:srgbClr val="FFCC33"/>
                      </a:solidFill>
                      <a:prstDash val="solid"/>
                      <a:round/>
                      <a:headEnd len="sm" w="sm" type="none"/>
                      <a:tailEnd len="sm" w="sm" type="none"/>
                    </a:lnB>
                  </a:tcPr>
                </a:tc>
              </a:tr>
              <a:tr h="314925">
                <a:tc>
                  <a:txBody>
                    <a:bodyPr/>
                    <a:lstStyle/>
                    <a:p>
                      <a:pPr indent="0" lvl="0" marL="0" rtl="0" algn="l">
                        <a:spcBef>
                          <a:spcPts val="0"/>
                        </a:spcBef>
                        <a:spcAft>
                          <a:spcPts val="0"/>
                        </a:spcAft>
                        <a:buNone/>
                      </a:pPr>
                      <a:r>
                        <a:rPr b="1" lang="en" sz="1200">
                          <a:solidFill>
                            <a:srgbClr val="0C4482"/>
                          </a:solidFill>
                          <a:latin typeface="Poppins"/>
                          <a:ea typeface="Poppins"/>
                          <a:cs typeface="Poppins"/>
                          <a:sym typeface="Poppins"/>
                        </a:rPr>
                        <a:t>Safe Routes to School Coordinator</a:t>
                      </a:r>
                      <a:endParaRPr b="1" sz="1200">
                        <a:solidFill>
                          <a:srgbClr val="0C4482"/>
                        </a:solidFill>
                        <a:latin typeface="Poppins"/>
                        <a:ea typeface="Poppins"/>
                        <a:cs typeface="Poppins"/>
                        <a:sym typeface="Poppins"/>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rgbClr val="FFCC33"/>
                      </a:solidFill>
                      <a:prstDash val="solid"/>
                      <a:round/>
                      <a:headEnd len="sm" w="sm" type="none"/>
                      <a:tailEnd len="sm" w="sm" type="none"/>
                    </a:lnT>
                    <a:lnB cap="flat" cmpd="sng" w="9525">
                      <a:solidFill>
                        <a:srgbClr val="FFCC33"/>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Poppins"/>
                          <a:ea typeface="Poppins"/>
                          <a:cs typeface="Poppins"/>
                          <a:sym typeface="Poppins"/>
                        </a:rPr>
                        <a:t>Community</a:t>
                      </a:r>
                      <a:endParaRPr sz="1000">
                        <a:solidFill>
                          <a:schemeClr val="dk1"/>
                        </a:solidFill>
                        <a:latin typeface="Poppins"/>
                        <a:ea typeface="Poppins"/>
                        <a:cs typeface="Poppins"/>
                        <a:sym typeface="Poppins"/>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rgbClr val="FFCC33"/>
                      </a:solidFill>
                      <a:prstDash val="solid"/>
                      <a:round/>
                      <a:headEnd len="sm" w="sm" type="none"/>
                      <a:tailEnd len="sm" w="sm" type="none"/>
                    </a:lnT>
                    <a:lnB cap="flat" cmpd="sng" w="9525">
                      <a:solidFill>
                        <a:srgbClr val="FFCC33"/>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Roboto"/>
                          <a:ea typeface="Roboto"/>
                          <a:cs typeface="Roboto"/>
                          <a:sym typeface="Roboto"/>
                        </a:rPr>
                        <a:t>- Organizes walking school bus routes</a:t>
                      </a:r>
                      <a:endParaRPr sz="1000">
                        <a:latin typeface="Roboto"/>
                        <a:ea typeface="Roboto"/>
                        <a:cs typeface="Roboto"/>
                        <a:sym typeface="Roboto"/>
                      </a:endParaRPr>
                    </a:p>
                    <a:p>
                      <a:pPr indent="0" lvl="0" marL="0" rtl="0" algn="l">
                        <a:spcBef>
                          <a:spcPts val="0"/>
                        </a:spcBef>
                        <a:spcAft>
                          <a:spcPts val="0"/>
                        </a:spcAft>
                        <a:buNone/>
                      </a:pPr>
                      <a:r>
                        <a:rPr lang="en" sz="1000">
                          <a:latin typeface="Roboto"/>
                          <a:ea typeface="Roboto"/>
                          <a:cs typeface="Roboto"/>
                          <a:sym typeface="Roboto"/>
                        </a:rPr>
                        <a:t>- Organizes walk to school day events like Ruby Bridges, International walk to school day, and Earth day walk</a:t>
                      </a:r>
                      <a:endParaRPr sz="1000">
                        <a:latin typeface="Roboto"/>
                        <a:ea typeface="Roboto"/>
                        <a:cs typeface="Roboto"/>
                        <a:sym typeface="Roboto"/>
                      </a:endParaRPr>
                    </a:p>
                    <a:p>
                      <a:pPr indent="0" lvl="0" marL="0" rtl="0" algn="l">
                        <a:spcBef>
                          <a:spcPts val="0"/>
                        </a:spcBef>
                        <a:spcAft>
                          <a:spcPts val="0"/>
                        </a:spcAft>
                        <a:buNone/>
                      </a:pPr>
                      <a:r>
                        <a:rPr lang="en" sz="1000">
                          <a:latin typeface="Roboto"/>
                          <a:ea typeface="Roboto"/>
                          <a:cs typeface="Roboto"/>
                          <a:sym typeface="Roboto"/>
                        </a:rPr>
                        <a:t>- Organizes bike safety training / safe driving pledge</a:t>
                      </a:r>
                      <a:endParaRPr sz="1000">
                        <a:latin typeface="Roboto"/>
                        <a:ea typeface="Roboto"/>
                        <a:cs typeface="Roboto"/>
                        <a:sym typeface="Roboto"/>
                      </a:endParaRPr>
                    </a:p>
                    <a:p>
                      <a:pPr indent="0" lvl="0" marL="0" rtl="0" algn="l">
                        <a:spcBef>
                          <a:spcPts val="0"/>
                        </a:spcBef>
                        <a:spcAft>
                          <a:spcPts val="0"/>
                        </a:spcAft>
                        <a:buNone/>
                      </a:pPr>
                      <a:r>
                        <a:rPr lang="en" sz="1000">
                          <a:latin typeface="Roboto"/>
                          <a:ea typeface="Roboto"/>
                          <a:cs typeface="Roboto"/>
                          <a:sym typeface="Roboto"/>
                        </a:rPr>
                        <a:t>- Works with City coordinators on safety improvements around school</a:t>
                      </a:r>
                      <a:endParaRPr sz="1000">
                        <a:latin typeface="Roboto"/>
                        <a:ea typeface="Roboto"/>
                        <a:cs typeface="Roboto"/>
                        <a:sym typeface="Roboto"/>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rgbClr val="FFCC33"/>
                      </a:solidFill>
                      <a:prstDash val="solid"/>
                      <a:round/>
                      <a:headEnd len="sm" w="sm" type="none"/>
                      <a:tailEnd len="sm" w="sm" type="none"/>
                    </a:lnT>
                    <a:lnB cap="flat" cmpd="sng" w="9525">
                      <a:solidFill>
                        <a:srgbClr val="FFCC33"/>
                      </a:solidFill>
                      <a:prstDash val="solid"/>
                      <a:round/>
                      <a:headEnd len="sm" w="sm" type="none"/>
                      <a:tailEnd len="sm" w="sm" type="none"/>
                    </a:lnB>
                  </a:tcPr>
                </a:tc>
              </a:tr>
              <a:tr h="314925">
                <a:tc>
                  <a:txBody>
                    <a:bodyPr/>
                    <a:lstStyle/>
                    <a:p>
                      <a:pPr indent="0" lvl="0" marL="0" rtl="0" algn="l">
                        <a:spcBef>
                          <a:spcPts val="0"/>
                        </a:spcBef>
                        <a:spcAft>
                          <a:spcPts val="0"/>
                        </a:spcAft>
                        <a:buNone/>
                      </a:pPr>
                      <a:r>
                        <a:rPr b="1" lang="en" sz="1200">
                          <a:solidFill>
                            <a:srgbClr val="0C4482"/>
                          </a:solidFill>
                          <a:latin typeface="Poppins"/>
                          <a:ea typeface="Poppins"/>
                          <a:cs typeface="Poppins"/>
                          <a:sym typeface="Poppins"/>
                        </a:rPr>
                        <a:t>Spanish Translation </a:t>
                      </a:r>
                      <a:r>
                        <a:rPr b="1" lang="en" sz="1200">
                          <a:solidFill>
                            <a:srgbClr val="0C4482"/>
                          </a:solidFill>
                          <a:latin typeface="Poppins"/>
                          <a:ea typeface="Poppins"/>
                          <a:cs typeface="Poppins"/>
                          <a:sym typeface="Poppins"/>
                        </a:rPr>
                        <a:t>Liaison</a:t>
                      </a:r>
                      <a:endParaRPr b="1" sz="1200">
                        <a:solidFill>
                          <a:srgbClr val="0C4482"/>
                        </a:solidFill>
                        <a:latin typeface="Poppins"/>
                        <a:ea typeface="Poppins"/>
                        <a:cs typeface="Poppins"/>
                        <a:sym typeface="Poppins"/>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rgbClr val="FFCC33"/>
                      </a:solidFill>
                      <a:prstDash val="solid"/>
                      <a:round/>
                      <a:headEnd len="sm" w="sm" type="none"/>
                      <a:tailEnd len="sm" w="sm" type="none"/>
                    </a:lnT>
                    <a:lnB cap="flat" cmpd="sng" w="9525">
                      <a:solidFill>
                        <a:srgbClr val="FFCC33"/>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Comms</a:t>
                      </a:r>
                      <a:endParaRPr sz="1000">
                        <a:solidFill>
                          <a:schemeClr val="dk1"/>
                        </a:solidFill>
                        <a:latin typeface="Poppins"/>
                        <a:ea typeface="Poppins"/>
                        <a:cs typeface="Poppins"/>
                        <a:sym typeface="Poppins"/>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rgbClr val="FFCC33"/>
                      </a:solidFill>
                      <a:prstDash val="solid"/>
                      <a:round/>
                      <a:headEnd len="sm" w="sm" type="none"/>
                      <a:tailEnd len="sm" w="sm" type="none"/>
                    </a:lnT>
                    <a:lnB cap="flat" cmpd="sng" w="9525">
                      <a:solidFill>
                        <a:srgbClr val="FFCC33"/>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000">
                          <a:latin typeface="Roboto"/>
                          <a:ea typeface="Roboto"/>
                          <a:cs typeface="Roboto"/>
                          <a:sym typeface="Roboto"/>
                        </a:rPr>
                        <a:t>- Reach out to welcome and </a:t>
                      </a:r>
                      <a:r>
                        <a:rPr lang="en" sz="1000">
                          <a:latin typeface="Roboto"/>
                          <a:ea typeface="Roboto"/>
                          <a:cs typeface="Roboto"/>
                          <a:sym typeface="Roboto"/>
                        </a:rPr>
                        <a:t>liaise</a:t>
                      </a:r>
                      <a:r>
                        <a:rPr lang="en" sz="1000">
                          <a:latin typeface="Roboto"/>
                          <a:ea typeface="Roboto"/>
                          <a:cs typeface="Roboto"/>
                          <a:sym typeface="Roboto"/>
                        </a:rPr>
                        <a:t> with Spanish-speaking families</a:t>
                      </a:r>
                      <a:endParaRPr sz="1000">
                        <a:latin typeface="Roboto"/>
                        <a:ea typeface="Roboto"/>
                        <a:cs typeface="Roboto"/>
                        <a:sym typeface="Roboto"/>
                      </a:endParaRPr>
                    </a:p>
                    <a:p>
                      <a:pPr indent="0" lvl="0" marL="0" rtl="0" algn="l">
                        <a:spcBef>
                          <a:spcPts val="0"/>
                        </a:spcBef>
                        <a:spcAft>
                          <a:spcPts val="0"/>
                        </a:spcAft>
                        <a:buNone/>
                      </a:pPr>
                      <a:r>
                        <a:rPr lang="en" sz="1000">
                          <a:latin typeface="Roboto"/>
                          <a:ea typeface="Roboto"/>
                          <a:cs typeface="Roboto"/>
                          <a:sym typeface="Roboto"/>
                        </a:rPr>
                        <a:t>- Coordinate translation resources for meetings and materials</a:t>
                      </a:r>
                      <a:endParaRPr sz="1000">
                        <a:latin typeface="Roboto"/>
                        <a:ea typeface="Roboto"/>
                        <a:cs typeface="Roboto"/>
                        <a:sym typeface="Roboto"/>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rgbClr val="FFCC33"/>
                      </a:solidFill>
                      <a:prstDash val="solid"/>
                      <a:round/>
                      <a:headEnd len="sm" w="sm" type="none"/>
                      <a:tailEnd len="sm" w="sm" type="none"/>
                    </a:lnT>
                    <a:lnB cap="flat" cmpd="sng" w="9525">
                      <a:solidFill>
                        <a:srgbClr val="FFCC33"/>
                      </a:solidFill>
                      <a:prstDash val="solid"/>
                      <a:round/>
                      <a:headEnd len="sm" w="sm" type="none"/>
                      <a:tailEnd len="sm" w="sm" type="none"/>
                    </a:lnB>
                  </a:tcPr>
                </a:tc>
              </a:tr>
              <a:tr h="314925">
                <a:tc>
                  <a:txBody>
                    <a:bodyPr/>
                    <a:lstStyle/>
                    <a:p>
                      <a:pPr indent="0" lvl="0" marL="0" rtl="0" algn="l">
                        <a:spcBef>
                          <a:spcPts val="0"/>
                        </a:spcBef>
                        <a:spcAft>
                          <a:spcPts val="0"/>
                        </a:spcAft>
                        <a:buNone/>
                      </a:pPr>
                      <a:r>
                        <a:rPr b="1" lang="en" sz="1200">
                          <a:solidFill>
                            <a:srgbClr val="0C4482"/>
                          </a:solidFill>
                          <a:latin typeface="Poppins"/>
                          <a:ea typeface="Poppins"/>
                          <a:cs typeface="Poppins"/>
                          <a:sym typeface="Poppins"/>
                        </a:rPr>
                        <a:t>Used Book Sale Coordinator</a:t>
                      </a:r>
                      <a:endParaRPr b="1" sz="1200">
                        <a:solidFill>
                          <a:srgbClr val="0C4482"/>
                        </a:solidFill>
                        <a:latin typeface="Poppins"/>
                        <a:ea typeface="Poppins"/>
                        <a:cs typeface="Poppins"/>
                        <a:sym typeface="Poppins"/>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rgbClr val="FFCC33"/>
                      </a:solidFill>
                      <a:prstDash val="solid"/>
                      <a:round/>
                      <a:headEnd len="sm" w="sm" type="none"/>
                      <a:tailEnd len="sm" w="sm" type="none"/>
                    </a:lnT>
                    <a:lnB cap="flat" cmpd="sng" w="9525">
                      <a:solidFill>
                        <a:srgbClr val="FFCC33"/>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Community</a:t>
                      </a:r>
                      <a:endParaRPr sz="1000">
                        <a:latin typeface="Poppins"/>
                        <a:ea typeface="Poppins"/>
                        <a:cs typeface="Poppins"/>
                        <a:sym typeface="Poppins"/>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rgbClr val="FFCC33"/>
                      </a:solidFill>
                      <a:prstDash val="solid"/>
                      <a:round/>
                      <a:headEnd len="sm" w="sm" type="none"/>
                      <a:tailEnd len="sm" w="sm" type="none"/>
                    </a:lnT>
                    <a:lnB cap="flat" cmpd="sng" w="9525">
                      <a:solidFill>
                        <a:srgbClr val="FFCC33"/>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Roboto"/>
                          <a:ea typeface="Roboto"/>
                          <a:cs typeface="Roboto"/>
                          <a:sym typeface="Roboto"/>
                        </a:rPr>
                        <a:t>Collect used books, set-up, sales, clean-up, volunteer management, scheduling with teachers</a:t>
                      </a:r>
                      <a:endParaRPr sz="1000">
                        <a:latin typeface="Roboto"/>
                        <a:ea typeface="Roboto"/>
                        <a:cs typeface="Roboto"/>
                        <a:sym typeface="Roboto"/>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rgbClr val="FFCC33"/>
                      </a:solidFill>
                      <a:prstDash val="solid"/>
                      <a:round/>
                      <a:headEnd len="sm" w="sm" type="none"/>
                      <a:tailEnd len="sm" w="sm" type="none"/>
                    </a:lnT>
                    <a:lnB cap="flat" cmpd="sng" w="9525">
                      <a:solidFill>
                        <a:srgbClr val="FFCC33"/>
                      </a:solidFill>
                      <a:prstDash val="solid"/>
                      <a:round/>
                      <a:headEnd len="sm" w="sm" type="none"/>
                      <a:tailEnd len="sm" w="sm" type="none"/>
                    </a:lnB>
                  </a:tcPr>
                </a:tc>
              </a:tr>
              <a:tr h="314925">
                <a:tc>
                  <a:txBody>
                    <a:bodyPr/>
                    <a:lstStyle/>
                    <a:p>
                      <a:pPr indent="0" lvl="0" marL="0" rtl="0" algn="l">
                        <a:spcBef>
                          <a:spcPts val="0"/>
                        </a:spcBef>
                        <a:spcAft>
                          <a:spcPts val="0"/>
                        </a:spcAft>
                        <a:buNone/>
                      </a:pPr>
                      <a:r>
                        <a:rPr b="1" lang="en" sz="1200">
                          <a:solidFill>
                            <a:srgbClr val="0C4482"/>
                          </a:solidFill>
                          <a:latin typeface="Poppins"/>
                          <a:ea typeface="Poppins"/>
                          <a:cs typeface="Poppins"/>
                          <a:sym typeface="Poppins"/>
                        </a:rPr>
                        <a:t>Volunteer Clearance Coordinator</a:t>
                      </a:r>
                      <a:endParaRPr b="1" sz="1200">
                        <a:solidFill>
                          <a:srgbClr val="0C4482"/>
                        </a:solidFill>
                        <a:latin typeface="Poppins"/>
                        <a:ea typeface="Poppins"/>
                        <a:cs typeface="Poppins"/>
                        <a:sym typeface="Poppins"/>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rgbClr val="FFCC33"/>
                      </a:solidFill>
                      <a:prstDash val="solid"/>
                      <a:round/>
                      <a:headEnd len="sm" w="sm" type="none"/>
                      <a:tailEnd len="sm" w="sm" type="none"/>
                    </a:lnT>
                    <a:lnB cap="flat" cmpd="sng" w="9525">
                      <a:solidFill>
                        <a:srgbClr val="FFCC33"/>
                      </a:solidFill>
                      <a:prstDash val="solid"/>
                      <a:round/>
                      <a:headEnd len="sm" w="sm" type="none"/>
                      <a:tailEnd len="sm" w="sm" type="none"/>
                    </a:lnB>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Community</a:t>
                      </a:r>
                      <a:endParaRPr sz="1000">
                        <a:solidFill>
                          <a:schemeClr val="dk1"/>
                        </a:solidFill>
                        <a:latin typeface="Poppins"/>
                        <a:ea typeface="Poppins"/>
                        <a:cs typeface="Poppins"/>
                        <a:sym typeface="Poppins"/>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rgbClr val="FFCC33"/>
                      </a:solidFill>
                      <a:prstDash val="solid"/>
                      <a:round/>
                      <a:headEnd len="sm" w="sm" type="none"/>
                      <a:tailEnd len="sm" w="sm" type="none"/>
                    </a:lnT>
                    <a:lnB cap="flat" cmpd="sng" w="9525">
                      <a:solidFill>
                        <a:srgbClr val="FFCC33"/>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Roboto"/>
                          <a:ea typeface="Roboto"/>
                          <a:cs typeface="Roboto"/>
                          <a:sym typeface="Roboto"/>
                        </a:rPr>
                        <a:t>New position to help facilitate a smoother volunteer clearance process </a:t>
                      </a:r>
                      <a:endParaRPr sz="1000">
                        <a:latin typeface="Roboto"/>
                        <a:ea typeface="Roboto"/>
                        <a:cs typeface="Roboto"/>
                        <a:sym typeface="Roboto"/>
                      </a:endParaRPr>
                    </a:p>
                  </a:txBody>
                  <a:tcPr marT="91425" marB="91425" marR="91425" marL="9142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rgbClr val="FFCC33"/>
                      </a:solidFill>
                      <a:prstDash val="solid"/>
                      <a:round/>
                      <a:headEnd len="sm" w="sm" type="none"/>
                      <a:tailEnd len="sm" w="sm" type="none"/>
                    </a:lnT>
                    <a:lnB cap="flat" cmpd="sng" w="9525">
                      <a:solidFill>
                        <a:srgbClr val="FFCC33"/>
                      </a:solidFill>
                      <a:prstDash val="solid"/>
                      <a:round/>
                      <a:headEnd len="sm" w="sm" type="none"/>
                      <a:tailEnd len="sm" w="sm" type="none"/>
                    </a:lnB>
                  </a:tcPr>
                </a:tc>
              </a:tr>
            </a:tbl>
          </a:graphicData>
        </a:graphic>
      </p:graphicFrame>
      <p:pic>
        <p:nvPicPr>
          <p:cNvPr id="495" name="Google Shape;495;p56"/>
          <p:cNvPicPr preferRelativeResize="0"/>
          <p:nvPr/>
        </p:nvPicPr>
        <p:blipFill rotWithShape="1">
          <a:blip r:embed="rId3">
            <a:alphaModFix/>
          </a:blip>
          <a:srcRect b="29360" l="4517" r="3664" t="22595"/>
          <a:stretch/>
        </p:blipFill>
        <p:spPr>
          <a:xfrm rot="-343184">
            <a:off x="4587218" y="383499"/>
            <a:ext cx="4133364" cy="511855"/>
          </a:xfrm>
          <a:prstGeom prst="rect">
            <a:avLst/>
          </a:prstGeom>
          <a:noFill/>
          <a:ln>
            <a:noFill/>
          </a:ln>
        </p:spPr>
      </p:pic>
      <p:sp>
        <p:nvSpPr>
          <p:cNvPr id="496" name="Google Shape;496;p56"/>
          <p:cNvSpPr txBox="1"/>
          <p:nvPr/>
        </p:nvSpPr>
        <p:spPr>
          <a:xfrm rot="-400214">
            <a:off x="4899630" y="345023"/>
            <a:ext cx="4031690" cy="554231"/>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1600"/>
              </a:spcAft>
              <a:buNone/>
            </a:pPr>
            <a:r>
              <a:rPr b="1" lang="en" sz="2400">
                <a:solidFill>
                  <a:srgbClr val="0C4482"/>
                </a:solidFill>
                <a:latin typeface="Josefin Sans"/>
                <a:ea typeface="Josefin Sans"/>
                <a:cs typeface="Josefin Sans"/>
                <a:sym typeface="Josefin Sans"/>
              </a:rPr>
              <a:t>info@roycloudpto.com</a:t>
            </a:r>
            <a:endParaRPr b="1" sz="2400">
              <a:solidFill>
                <a:srgbClr val="0C4482"/>
              </a:solidFill>
              <a:latin typeface="Josefin Sans"/>
              <a:ea typeface="Josefin Sans"/>
              <a:cs typeface="Josefin Sans"/>
              <a:sym typeface="Josefin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pic>
        <p:nvPicPr>
          <p:cNvPr descr="image.png" id="501" name="Google Shape;501;p57"/>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502" name="Google Shape;502;p57"/>
          <p:cNvSpPr txBox="1"/>
          <p:nvPr/>
        </p:nvSpPr>
        <p:spPr>
          <a:xfrm>
            <a:off x="428625" y="992747"/>
            <a:ext cx="5040600" cy="431100"/>
          </a:xfrm>
          <a:prstGeom prst="rect">
            <a:avLst/>
          </a:prstGeom>
          <a:noFill/>
          <a:ln>
            <a:noFill/>
          </a:ln>
        </p:spPr>
        <p:txBody>
          <a:bodyPr anchorCtr="0" anchor="t" bIns="0" lIns="0" spcFirstLastPara="1" rIns="0" wrap="square" tIns="0">
            <a:spAutoFit/>
          </a:bodyPr>
          <a:lstStyle/>
          <a:p>
            <a:pPr indent="0" lvl="0" marL="0" marR="0" rtl="0" algn="l">
              <a:lnSpc>
                <a:spcPct val="114986"/>
              </a:lnSpc>
              <a:spcBef>
                <a:spcPts val="0"/>
              </a:spcBef>
              <a:spcAft>
                <a:spcPts val="0"/>
              </a:spcAft>
              <a:buNone/>
            </a:pPr>
            <a:r>
              <a:rPr lang="en" sz="2800">
                <a:solidFill>
                  <a:srgbClr val="FFFFFF"/>
                </a:solidFill>
                <a:latin typeface="Poppins ExtraBold"/>
                <a:ea typeface="Poppins ExtraBold"/>
                <a:cs typeface="Poppins ExtraBold"/>
                <a:sym typeface="Poppins ExtraBold"/>
              </a:rPr>
              <a:t>We need </a:t>
            </a:r>
            <a:r>
              <a:rPr lang="en" sz="2800">
                <a:solidFill>
                  <a:srgbClr val="F0A500"/>
                </a:solidFill>
                <a:latin typeface="Poppins ExtraBold"/>
                <a:ea typeface="Poppins ExtraBold"/>
                <a:cs typeface="Poppins ExtraBold"/>
                <a:sym typeface="Poppins ExtraBold"/>
              </a:rPr>
              <a:t>YOU!</a:t>
            </a:r>
            <a:r>
              <a:rPr lang="en" sz="2800">
                <a:solidFill>
                  <a:srgbClr val="FFFFFF"/>
                </a:solidFill>
                <a:latin typeface="Poppins ExtraBold"/>
                <a:ea typeface="Poppins ExtraBold"/>
                <a:cs typeface="Poppins ExtraBold"/>
                <a:sym typeface="Poppins ExtraBold"/>
              </a:rPr>
              <a:t> </a:t>
            </a:r>
            <a:endParaRPr sz="1100"/>
          </a:p>
        </p:txBody>
      </p:sp>
      <p:pic>
        <p:nvPicPr>
          <p:cNvPr id="503" name="Google Shape;503;p57"/>
          <p:cNvPicPr preferRelativeResize="0"/>
          <p:nvPr/>
        </p:nvPicPr>
        <p:blipFill rotWithShape="1">
          <a:blip r:embed="rId4">
            <a:alphaModFix/>
          </a:blip>
          <a:srcRect b="0" l="2809" r="0" t="0"/>
          <a:stretch/>
        </p:blipFill>
        <p:spPr>
          <a:xfrm>
            <a:off x="357182" y="271331"/>
            <a:ext cx="1571625" cy="306388"/>
          </a:xfrm>
          <a:prstGeom prst="rect">
            <a:avLst/>
          </a:prstGeom>
          <a:noFill/>
          <a:ln cap="flat" cmpd="sng" w="7150">
            <a:solidFill>
              <a:srgbClr val="F0A500"/>
            </a:solidFill>
            <a:prstDash val="solid"/>
            <a:round/>
            <a:headEnd len="sm" w="sm" type="none"/>
            <a:tailEnd len="sm" w="sm" type="none"/>
          </a:ln>
        </p:spPr>
      </p:pic>
      <p:sp>
        <p:nvSpPr>
          <p:cNvPr id="504" name="Google Shape;504;p57"/>
          <p:cNvSpPr txBox="1"/>
          <p:nvPr/>
        </p:nvSpPr>
        <p:spPr>
          <a:xfrm>
            <a:off x="950850" y="3894000"/>
            <a:ext cx="7242300" cy="1065000"/>
          </a:xfrm>
          <a:prstGeom prst="rect">
            <a:avLst/>
          </a:prstGeom>
          <a:noFill/>
          <a:ln>
            <a:noFill/>
          </a:ln>
        </p:spPr>
        <p:txBody>
          <a:bodyPr anchorCtr="0" anchor="t" bIns="68575" lIns="68575" spcFirstLastPara="1" rIns="68575" wrap="square" tIns="68575">
            <a:spAutoFit/>
          </a:bodyPr>
          <a:lstStyle/>
          <a:p>
            <a:pPr indent="0" lvl="0" marL="0" rtl="0" algn="ctr">
              <a:lnSpc>
                <a:spcPct val="114986"/>
              </a:lnSpc>
              <a:spcBef>
                <a:spcPts val="0"/>
              </a:spcBef>
              <a:spcAft>
                <a:spcPts val="0"/>
              </a:spcAft>
              <a:buNone/>
            </a:pPr>
            <a:r>
              <a:rPr lang="en" sz="2800">
                <a:solidFill>
                  <a:srgbClr val="FFFFFF"/>
                </a:solidFill>
                <a:latin typeface="Poppins ExtraBold"/>
                <a:ea typeface="Poppins ExtraBold"/>
                <a:cs typeface="Poppins ExtraBold"/>
                <a:sym typeface="Poppins ExtraBold"/>
              </a:rPr>
              <a:t>Learn more by contacting Leanna Staben: treasurer@roycloudpto.com</a:t>
            </a:r>
            <a:endParaRPr sz="2800">
              <a:solidFill>
                <a:srgbClr val="FFFFFF"/>
              </a:solidFill>
              <a:latin typeface="Poppins ExtraBold"/>
              <a:ea typeface="Poppins ExtraBold"/>
              <a:cs typeface="Poppins ExtraBold"/>
              <a:sym typeface="Poppins ExtraBold"/>
            </a:endParaRPr>
          </a:p>
        </p:txBody>
      </p:sp>
      <p:pic>
        <p:nvPicPr>
          <p:cNvPr id="505" name="Google Shape;505;p57" title="image0-cmyk.png"/>
          <p:cNvPicPr preferRelativeResize="0"/>
          <p:nvPr/>
        </p:nvPicPr>
        <p:blipFill>
          <a:blip r:embed="rId5">
            <a:alphaModFix/>
          </a:blip>
          <a:stretch>
            <a:fillRect/>
          </a:stretch>
        </p:blipFill>
        <p:spPr>
          <a:xfrm>
            <a:off x="293681" y="4231838"/>
            <a:ext cx="727163" cy="727163"/>
          </a:xfrm>
          <a:prstGeom prst="rect">
            <a:avLst/>
          </a:prstGeom>
          <a:noFill/>
          <a:ln>
            <a:noFill/>
          </a:ln>
        </p:spPr>
      </p:pic>
      <p:sp>
        <p:nvSpPr>
          <p:cNvPr id="506" name="Google Shape;506;p57"/>
          <p:cNvSpPr txBox="1"/>
          <p:nvPr/>
        </p:nvSpPr>
        <p:spPr>
          <a:xfrm>
            <a:off x="580950" y="1600925"/>
            <a:ext cx="6400800" cy="12699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en" sz="1500">
                <a:solidFill>
                  <a:srgbClr val="CBD5E1"/>
                </a:solidFill>
                <a:latin typeface="Inter"/>
                <a:ea typeface="Inter"/>
                <a:cs typeface="Inter"/>
                <a:sym typeface="Inter"/>
              </a:rPr>
              <a:t>The role of PTO Treasurer is open. Spend the 2026-2027 school year shadowing our current treasurer, Leanna Staben, and see all the ins and outs of the PTO finances. Then take over the role starting the 2027-2028 school year.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CC33"/>
        </a:solidFill>
      </p:bgPr>
    </p:bg>
    <p:spTree>
      <p:nvGrpSpPr>
        <p:cNvPr id="510" name="Shape 510"/>
        <p:cNvGrpSpPr/>
        <p:nvPr/>
      </p:nvGrpSpPr>
      <p:grpSpPr>
        <a:xfrm>
          <a:off x="0" y="0"/>
          <a:ext cx="0" cy="0"/>
          <a:chOff x="0" y="0"/>
          <a:chExt cx="0" cy="0"/>
        </a:xfrm>
      </p:grpSpPr>
      <p:sp>
        <p:nvSpPr>
          <p:cNvPr id="511" name="Google Shape;511;p58"/>
          <p:cNvSpPr/>
          <p:nvPr/>
        </p:nvSpPr>
        <p:spPr>
          <a:xfrm>
            <a:off x="1028725" y="902400"/>
            <a:ext cx="6984300" cy="3338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58"/>
          <p:cNvSpPr txBox="1"/>
          <p:nvPr/>
        </p:nvSpPr>
        <p:spPr>
          <a:xfrm>
            <a:off x="471475" y="2110050"/>
            <a:ext cx="80988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800">
                <a:solidFill>
                  <a:srgbClr val="0B5394"/>
                </a:solidFill>
                <a:latin typeface="Poppins"/>
                <a:ea typeface="Poppins"/>
                <a:cs typeface="Poppins"/>
                <a:sym typeface="Poppins"/>
              </a:rPr>
              <a:t>Treasurer Updates</a:t>
            </a:r>
            <a:endParaRPr b="1" sz="4800">
              <a:solidFill>
                <a:srgbClr val="0B5394"/>
              </a:solidFill>
              <a:latin typeface="Poppins"/>
              <a:ea typeface="Poppins"/>
              <a:cs typeface="Poppins"/>
              <a:sym typeface="Poppins"/>
            </a:endParaRPr>
          </a:p>
        </p:txBody>
      </p:sp>
      <p:pic>
        <p:nvPicPr>
          <p:cNvPr id="513" name="Google Shape;513;p58"/>
          <p:cNvPicPr preferRelativeResize="0"/>
          <p:nvPr/>
        </p:nvPicPr>
        <p:blipFill rotWithShape="1">
          <a:blip r:embed="rId3">
            <a:alphaModFix/>
          </a:blip>
          <a:srcRect b="0" l="2809" r="0" t="0"/>
          <a:stretch/>
        </p:blipFill>
        <p:spPr>
          <a:xfrm>
            <a:off x="6566325" y="4551225"/>
            <a:ext cx="2434876" cy="474675"/>
          </a:xfrm>
          <a:prstGeom prst="rect">
            <a:avLst/>
          </a:prstGeom>
          <a:noFill/>
          <a:ln>
            <a:noFill/>
          </a:ln>
        </p:spPr>
      </p:pic>
      <p:pic>
        <p:nvPicPr>
          <p:cNvPr id="514" name="Google Shape;514;p58"/>
          <p:cNvPicPr preferRelativeResize="0"/>
          <p:nvPr/>
        </p:nvPicPr>
        <p:blipFill rotWithShape="1">
          <a:blip r:embed="rId4">
            <a:alphaModFix/>
          </a:blip>
          <a:srcRect b="0" l="2809" r="0" t="0"/>
          <a:stretch/>
        </p:blipFill>
        <p:spPr>
          <a:xfrm>
            <a:off x="6566325" y="4551225"/>
            <a:ext cx="2434876" cy="4746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59"/>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20" name="Google Shape;520;p59"/>
          <p:cNvPicPr preferRelativeResize="0"/>
          <p:nvPr/>
        </p:nvPicPr>
        <p:blipFill>
          <a:blip r:embed="rId3">
            <a:alphaModFix/>
          </a:blip>
          <a:stretch>
            <a:fillRect/>
          </a:stretch>
        </p:blipFill>
        <p:spPr>
          <a:xfrm>
            <a:off x="7342299" y="1534451"/>
            <a:ext cx="1750525" cy="2863375"/>
          </a:xfrm>
          <a:prstGeom prst="rect">
            <a:avLst/>
          </a:prstGeom>
          <a:noFill/>
          <a:ln cap="flat" cmpd="sng" w="19050">
            <a:solidFill>
              <a:schemeClr val="accent4"/>
            </a:solidFill>
            <a:prstDash val="solid"/>
            <a:round/>
            <a:headEnd len="sm" w="sm" type="none"/>
            <a:tailEnd len="sm" w="sm" type="none"/>
          </a:ln>
        </p:spPr>
      </p:pic>
      <p:sp>
        <p:nvSpPr>
          <p:cNvPr id="521" name="Google Shape;521;p59"/>
          <p:cNvSpPr txBox="1"/>
          <p:nvPr/>
        </p:nvSpPr>
        <p:spPr>
          <a:xfrm>
            <a:off x="84400" y="228142"/>
            <a:ext cx="7519200" cy="5325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800"/>
              </a:spcBef>
              <a:spcAft>
                <a:spcPts val="0"/>
              </a:spcAft>
              <a:buNone/>
            </a:pPr>
            <a:r>
              <a:rPr b="1" lang="en" sz="2200">
                <a:solidFill>
                  <a:srgbClr val="0C4482"/>
                </a:solidFill>
                <a:latin typeface="Poppins"/>
                <a:ea typeface="Poppins"/>
                <a:cs typeface="Poppins"/>
                <a:sym typeface="Poppins"/>
              </a:rPr>
              <a:t>PTO Financial Housekeeping &amp; Guidelines</a:t>
            </a:r>
            <a:endParaRPr sz="1600">
              <a:solidFill>
                <a:schemeClr val="dk1"/>
              </a:solidFill>
              <a:latin typeface="Roboto"/>
              <a:ea typeface="Roboto"/>
              <a:cs typeface="Roboto"/>
              <a:sym typeface="Roboto"/>
            </a:endParaRPr>
          </a:p>
          <a:p>
            <a:pPr indent="0" lvl="0" marL="0" rtl="0" algn="l">
              <a:lnSpc>
                <a:spcPct val="100000"/>
              </a:lnSpc>
              <a:spcBef>
                <a:spcPts val="1800"/>
              </a:spcBef>
              <a:spcAft>
                <a:spcPts val="0"/>
              </a:spcAft>
              <a:buNone/>
            </a:pPr>
            <a:r>
              <a:rPr lang="en" sz="1300">
                <a:solidFill>
                  <a:schemeClr val="dk1"/>
                </a:solidFill>
                <a:latin typeface="Roboto"/>
                <a:ea typeface="Roboto"/>
                <a:cs typeface="Roboto"/>
                <a:sym typeface="Roboto"/>
              </a:rPr>
              <a:t>📌 </a:t>
            </a:r>
            <a:r>
              <a:rPr lang="en" sz="1300">
                <a:solidFill>
                  <a:schemeClr val="dk1"/>
                </a:solidFill>
                <a:latin typeface="Poppins"/>
                <a:ea typeface="Poppins"/>
                <a:cs typeface="Poppins"/>
                <a:sym typeface="Poppins"/>
              </a:rPr>
              <a:t>The Treasurer’s Role</a:t>
            </a:r>
            <a:endParaRPr sz="1300">
              <a:solidFill>
                <a:schemeClr val="dk1"/>
              </a:solidFill>
              <a:latin typeface="Poppins"/>
              <a:ea typeface="Poppins"/>
              <a:cs typeface="Poppins"/>
              <a:sym typeface="Poppins"/>
            </a:endParaRPr>
          </a:p>
          <a:p>
            <a:pPr indent="-292100" lvl="0" marL="457200" rtl="0" algn="l">
              <a:lnSpc>
                <a:spcPct val="100000"/>
              </a:lnSpc>
              <a:spcBef>
                <a:spcPts val="900"/>
              </a:spcBef>
              <a:spcAft>
                <a:spcPts val="0"/>
              </a:spcAft>
              <a:buClr>
                <a:schemeClr val="dk1"/>
              </a:buClr>
              <a:buSzPts val="1000"/>
              <a:buFont typeface="Roboto"/>
              <a:buChar char="●"/>
            </a:pPr>
            <a:r>
              <a:rPr b="1" lang="en" sz="1000">
                <a:solidFill>
                  <a:schemeClr val="dk1"/>
                </a:solidFill>
                <a:latin typeface="Poppins"/>
                <a:ea typeface="Poppins"/>
                <a:cs typeface="Poppins"/>
                <a:sym typeface="Poppins"/>
              </a:rPr>
              <a:t>Goal:</a:t>
            </a:r>
            <a:r>
              <a:rPr lang="en" sz="1000">
                <a:solidFill>
                  <a:schemeClr val="dk1"/>
                </a:solidFill>
                <a:latin typeface="Poppins"/>
                <a:ea typeface="Poppins"/>
                <a:cs typeface="Poppins"/>
                <a:sym typeface="Poppins"/>
              </a:rPr>
              <a:t> Managing community funds safely, transparently, and efficiently. Maintaining our 501(c)(3) non profit status &amp; good practices.</a:t>
            </a:r>
            <a:endParaRPr sz="1000">
              <a:solidFill>
                <a:schemeClr val="dk1"/>
              </a:solidFill>
              <a:latin typeface="Poppins"/>
              <a:ea typeface="Poppins"/>
              <a:cs typeface="Poppins"/>
              <a:sym typeface="Poppins"/>
            </a:endParaRPr>
          </a:p>
          <a:p>
            <a:pPr indent="-292100" lvl="0" marL="457200" rtl="0" algn="l">
              <a:lnSpc>
                <a:spcPct val="100000"/>
              </a:lnSpc>
              <a:spcBef>
                <a:spcPts val="0"/>
              </a:spcBef>
              <a:spcAft>
                <a:spcPts val="0"/>
              </a:spcAft>
              <a:buClr>
                <a:schemeClr val="dk1"/>
              </a:buClr>
              <a:buSzPts val="1000"/>
              <a:buFont typeface="Roboto"/>
              <a:buChar char="●"/>
            </a:pPr>
            <a:r>
              <a:rPr b="1" lang="en" sz="1000">
                <a:solidFill>
                  <a:schemeClr val="dk1"/>
                </a:solidFill>
                <a:latin typeface="Poppins"/>
                <a:ea typeface="Poppins"/>
                <a:cs typeface="Poppins"/>
                <a:sym typeface="Poppins"/>
              </a:rPr>
              <a:t>Impact:</a:t>
            </a:r>
            <a:r>
              <a:rPr lang="en" sz="1000">
                <a:solidFill>
                  <a:schemeClr val="dk1"/>
                </a:solidFill>
                <a:latin typeface="Poppins"/>
                <a:ea typeface="Poppins"/>
                <a:cs typeface="Poppins"/>
                <a:sym typeface="Poppins"/>
              </a:rPr>
              <a:t> Direct funding for programs like Art in Action, Science from Scientists, teacher stipends, and community events.</a:t>
            </a:r>
            <a:endParaRPr sz="1000">
              <a:solidFill>
                <a:schemeClr val="dk1"/>
              </a:solidFill>
              <a:latin typeface="Poppins"/>
              <a:ea typeface="Poppins"/>
              <a:cs typeface="Poppins"/>
              <a:sym typeface="Poppins"/>
            </a:endParaRPr>
          </a:p>
          <a:p>
            <a:pPr indent="0" lvl="0" marL="0" rtl="0" algn="l">
              <a:lnSpc>
                <a:spcPct val="100000"/>
              </a:lnSpc>
              <a:spcBef>
                <a:spcPts val="2100"/>
              </a:spcBef>
              <a:spcAft>
                <a:spcPts val="0"/>
              </a:spcAft>
              <a:buNone/>
            </a:pPr>
            <a:r>
              <a:rPr lang="en" sz="1300">
                <a:solidFill>
                  <a:schemeClr val="dk1"/>
                </a:solidFill>
                <a:latin typeface="Poppins"/>
                <a:ea typeface="Poppins"/>
                <a:cs typeface="Poppins"/>
                <a:sym typeface="Poppins"/>
              </a:rPr>
              <a:t>⏰ The 1-Month Rule</a:t>
            </a:r>
            <a:endParaRPr sz="1300">
              <a:solidFill>
                <a:schemeClr val="dk1"/>
              </a:solidFill>
              <a:latin typeface="Poppins"/>
              <a:ea typeface="Poppins"/>
              <a:cs typeface="Poppins"/>
              <a:sym typeface="Poppins"/>
            </a:endParaRPr>
          </a:p>
          <a:p>
            <a:pPr indent="-292100" lvl="0" marL="457200" rtl="0" algn="l">
              <a:lnSpc>
                <a:spcPct val="100000"/>
              </a:lnSpc>
              <a:spcBef>
                <a:spcPts val="900"/>
              </a:spcBef>
              <a:spcAft>
                <a:spcPts val="0"/>
              </a:spcAft>
              <a:buClr>
                <a:schemeClr val="dk1"/>
              </a:buClr>
              <a:buSzPts val="1000"/>
              <a:buFont typeface="Roboto"/>
              <a:buChar char="●"/>
            </a:pPr>
            <a:r>
              <a:rPr b="1" lang="en" sz="1000">
                <a:solidFill>
                  <a:schemeClr val="dk1"/>
                </a:solidFill>
                <a:latin typeface="Poppins"/>
                <a:ea typeface="Poppins"/>
                <a:cs typeface="Poppins"/>
                <a:sym typeface="Poppins"/>
              </a:rPr>
              <a:t>Advance Notice:</a:t>
            </a:r>
            <a:r>
              <a:rPr lang="en" sz="1000">
                <a:solidFill>
                  <a:schemeClr val="dk1"/>
                </a:solidFill>
                <a:latin typeface="Poppins"/>
                <a:ea typeface="Poppins"/>
                <a:cs typeface="Poppins"/>
                <a:sym typeface="Poppins"/>
              </a:rPr>
              <a:t> Please submit all payment and vendor requests </a:t>
            </a:r>
            <a:r>
              <a:rPr b="1" lang="en" sz="1000">
                <a:solidFill>
                  <a:schemeClr val="dk1"/>
                </a:solidFill>
                <a:latin typeface="Poppins"/>
                <a:ea typeface="Poppins"/>
                <a:cs typeface="Poppins"/>
                <a:sym typeface="Poppins"/>
              </a:rPr>
              <a:t>one month in advance</a:t>
            </a:r>
            <a:r>
              <a:rPr lang="en" sz="1000">
                <a:solidFill>
                  <a:schemeClr val="dk1"/>
                </a:solidFill>
                <a:latin typeface="Poppins"/>
                <a:ea typeface="Poppins"/>
                <a:cs typeface="Poppins"/>
                <a:sym typeface="Poppins"/>
              </a:rPr>
              <a:t>.</a:t>
            </a:r>
            <a:endParaRPr sz="1000">
              <a:solidFill>
                <a:schemeClr val="dk1"/>
              </a:solidFill>
              <a:latin typeface="Poppins"/>
              <a:ea typeface="Poppins"/>
              <a:cs typeface="Poppins"/>
              <a:sym typeface="Poppins"/>
            </a:endParaRPr>
          </a:p>
          <a:p>
            <a:pPr indent="-292100" lvl="0" marL="457200" rtl="0" algn="l">
              <a:lnSpc>
                <a:spcPct val="100000"/>
              </a:lnSpc>
              <a:spcBef>
                <a:spcPts val="0"/>
              </a:spcBef>
              <a:spcAft>
                <a:spcPts val="0"/>
              </a:spcAft>
              <a:buClr>
                <a:schemeClr val="dk1"/>
              </a:buClr>
              <a:buSzPts val="1000"/>
              <a:buFont typeface="Roboto"/>
              <a:buChar char="●"/>
            </a:pPr>
            <a:r>
              <a:rPr b="1" lang="en" sz="1000">
                <a:solidFill>
                  <a:schemeClr val="dk1"/>
                </a:solidFill>
                <a:latin typeface="Poppins"/>
                <a:ea typeface="Poppins"/>
                <a:cs typeface="Poppins"/>
                <a:sym typeface="Poppins"/>
              </a:rPr>
              <a:t>Why:</a:t>
            </a:r>
            <a:r>
              <a:rPr lang="en" sz="1000">
                <a:solidFill>
                  <a:schemeClr val="dk1"/>
                </a:solidFill>
                <a:latin typeface="Poppins"/>
                <a:ea typeface="Poppins"/>
                <a:cs typeface="Poppins"/>
                <a:sym typeface="Poppins"/>
              </a:rPr>
              <a:t> Standard check processing and mailing takes up to </a:t>
            </a:r>
            <a:r>
              <a:rPr b="1" lang="en" sz="1000">
                <a:solidFill>
                  <a:schemeClr val="dk1"/>
                </a:solidFill>
                <a:latin typeface="Poppins"/>
                <a:ea typeface="Poppins"/>
                <a:cs typeface="Poppins"/>
                <a:sym typeface="Poppins"/>
              </a:rPr>
              <a:t>one month</a:t>
            </a:r>
            <a:r>
              <a:rPr lang="en" sz="1000">
                <a:solidFill>
                  <a:schemeClr val="dk1"/>
                </a:solidFill>
                <a:latin typeface="Poppins"/>
                <a:ea typeface="Poppins"/>
                <a:cs typeface="Poppins"/>
                <a:sym typeface="Poppins"/>
              </a:rPr>
              <a:t>. Early submission ensures </a:t>
            </a:r>
            <a:br>
              <a:rPr lang="en" sz="1000">
                <a:solidFill>
                  <a:schemeClr val="dk1"/>
                </a:solidFill>
                <a:latin typeface="Poppins"/>
                <a:ea typeface="Poppins"/>
                <a:cs typeface="Poppins"/>
                <a:sym typeface="Poppins"/>
              </a:rPr>
            </a:br>
            <a:r>
              <a:rPr lang="en" sz="1000">
                <a:solidFill>
                  <a:schemeClr val="dk1"/>
                </a:solidFill>
                <a:latin typeface="Poppins"/>
                <a:ea typeface="Poppins"/>
                <a:cs typeface="Poppins"/>
                <a:sym typeface="Poppins"/>
              </a:rPr>
              <a:t>zero out-of-pocket delays and timely vendor payments. Last minute emergency payments may text.</a:t>
            </a:r>
            <a:endParaRPr sz="1000">
              <a:solidFill>
                <a:schemeClr val="dk1"/>
              </a:solidFill>
              <a:latin typeface="Poppins"/>
              <a:ea typeface="Poppins"/>
              <a:cs typeface="Poppins"/>
              <a:sym typeface="Poppins"/>
            </a:endParaRPr>
          </a:p>
          <a:p>
            <a:pPr indent="0" lvl="0" marL="0" rtl="0" algn="l">
              <a:lnSpc>
                <a:spcPct val="100000"/>
              </a:lnSpc>
              <a:spcBef>
                <a:spcPts val="2100"/>
              </a:spcBef>
              <a:spcAft>
                <a:spcPts val="0"/>
              </a:spcAft>
              <a:buNone/>
            </a:pPr>
            <a:r>
              <a:rPr lang="en" sz="1300">
                <a:solidFill>
                  <a:schemeClr val="dk1"/>
                </a:solidFill>
                <a:latin typeface="Poppins"/>
                <a:ea typeface="Poppins"/>
                <a:cs typeface="Poppins"/>
                <a:sym typeface="Poppins"/>
              </a:rPr>
              <a:t>📝 How to Request Funds &amp; Reimbursements</a:t>
            </a:r>
            <a:endParaRPr sz="1300">
              <a:solidFill>
                <a:schemeClr val="dk1"/>
              </a:solidFill>
              <a:latin typeface="Poppins"/>
              <a:ea typeface="Poppins"/>
              <a:cs typeface="Poppins"/>
              <a:sym typeface="Poppins"/>
            </a:endParaRPr>
          </a:p>
          <a:p>
            <a:pPr indent="-304800" lvl="0" marL="457200" rtl="0" algn="l">
              <a:lnSpc>
                <a:spcPct val="100000"/>
              </a:lnSpc>
              <a:spcBef>
                <a:spcPts val="900"/>
              </a:spcBef>
              <a:spcAft>
                <a:spcPts val="0"/>
              </a:spcAft>
              <a:buClr>
                <a:schemeClr val="dk1"/>
              </a:buClr>
              <a:buSzPts val="1200"/>
              <a:buFont typeface="Roboto"/>
              <a:buChar char="●"/>
            </a:pPr>
            <a:r>
              <a:rPr b="1" lang="en" sz="1000">
                <a:solidFill>
                  <a:schemeClr val="dk1"/>
                </a:solidFill>
                <a:latin typeface="Poppins"/>
                <a:ea typeface="Poppins"/>
                <a:cs typeface="Poppins"/>
                <a:sym typeface="Poppins"/>
              </a:rPr>
              <a:t>Digital First:</a:t>
            </a:r>
            <a:r>
              <a:rPr lang="en" sz="1000">
                <a:solidFill>
                  <a:schemeClr val="dk1"/>
                </a:solidFill>
                <a:latin typeface="Poppins"/>
                <a:ea typeface="Poppins"/>
                <a:cs typeface="Poppins"/>
                <a:sym typeface="Poppins"/>
              </a:rPr>
              <a:t> Complete the online </a:t>
            </a:r>
            <a:r>
              <a:rPr b="1" lang="en" sz="1000">
                <a:solidFill>
                  <a:schemeClr val="dk1"/>
                </a:solidFill>
                <a:latin typeface="Poppins"/>
                <a:ea typeface="Poppins"/>
                <a:cs typeface="Poppins"/>
                <a:sym typeface="Poppins"/>
              </a:rPr>
              <a:t>PTO Check Request Form</a:t>
            </a:r>
            <a:r>
              <a:rPr lang="en" sz="1000">
                <a:solidFill>
                  <a:schemeClr val="dk1"/>
                </a:solidFill>
                <a:latin typeface="Poppins"/>
                <a:ea typeface="Poppins"/>
                <a:cs typeface="Poppins"/>
                <a:sym typeface="Poppins"/>
              </a:rPr>
              <a:t> at</a:t>
            </a:r>
            <a:r>
              <a:rPr b="1" lang="en" sz="1300">
                <a:solidFill>
                  <a:schemeClr val="dk1"/>
                </a:solidFill>
                <a:latin typeface="Poppins"/>
                <a:ea typeface="Poppins"/>
                <a:cs typeface="Poppins"/>
                <a:sym typeface="Poppins"/>
              </a:rPr>
              <a:t> </a:t>
            </a:r>
            <a:r>
              <a:rPr b="1" lang="en" sz="1150">
                <a:solidFill>
                  <a:srgbClr val="188038"/>
                </a:solidFill>
                <a:latin typeface="Poppins"/>
                <a:ea typeface="Poppins"/>
                <a:cs typeface="Poppins"/>
                <a:sym typeface="Poppins"/>
              </a:rPr>
              <a:t>RoyCloudPTO.com</a:t>
            </a:r>
            <a:endParaRPr b="1" sz="1300">
              <a:solidFill>
                <a:schemeClr val="dk1"/>
              </a:solidFill>
              <a:latin typeface="Poppins"/>
              <a:ea typeface="Poppins"/>
              <a:cs typeface="Poppins"/>
              <a:sym typeface="Poppins"/>
            </a:endParaRPr>
          </a:p>
          <a:p>
            <a:pPr indent="-292100" lvl="0" marL="457200" rtl="0" algn="l">
              <a:lnSpc>
                <a:spcPct val="100000"/>
              </a:lnSpc>
              <a:spcBef>
                <a:spcPts val="0"/>
              </a:spcBef>
              <a:spcAft>
                <a:spcPts val="0"/>
              </a:spcAft>
              <a:buClr>
                <a:schemeClr val="dk1"/>
              </a:buClr>
              <a:buSzPts val="1000"/>
              <a:buFont typeface="Roboto"/>
              <a:buChar char="●"/>
            </a:pPr>
            <a:r>
              <a:rPr b="1" lang="en" sz="1000">
                <a:solidFill>
                  <a:schemeClr val="dk1"/>
                </a:solidFill>
                <a:latin typeface="Poppins"/>
                <a:ea typeface="Poppins"/>
                <a:cs typeface="Poppins"/>
                <a:sym typeface="Poppins"/>
              </a:rPr>
              <a:t>Receipts Required:</a:t>
            </a:r>
            <a:r>
              <a:rPr lang="en" sz="1000">
                <a:solidFill>
                  <a:schemeClr val="dk1"/>
                </a:solidFill>
                <a:latin typeface="Poppins"/>
                <a:ea typeface="Poppins"/>
                <a:cs typeface="Poppins"/>
                <a:sym typeface="Poppins"/>
              </a:rPr>
              <a:t> Always upload itemized digital receipts or invoices directly into the online form.</a:t>
            </a:r>
            <a:endParaRPr sz="1000">
              <a:solidFill>
                <a:schemeClr val="dk1"/>
              </a:solidFill>
              <a:latin typeface="Poppins"/>
              <a:ea typeface="Poppins"/>
              <a:cs typeface="Poppins"/>
              <a:sym typeface="Poppins"/>
            </a:endParaRPr>
          </a:p>
          <a:p>
            <a:pPr indent="-292100" lvl="0" marL="457200" rtl="0" algn="l">
              <a:lnSpc>
                <a:spcPct val="100000"/>
              </a:lnSpc>
              <a:spcBef>
                <a:spcPts val="0"/>
              </a:spcBef>
              <a:spcAft>
                <a:spcPts val="0"/>
              </a:spcAft>
              <a:buClr>
                <a:schemeClr val="dk1"/>
              </a:buClr>
              <a:buSzPts val="1000"/>
              <a:buFont typeface="Roboto"/>
              <a:buChar char="●"/>
            </a:pPr>
            <a:r>
              <a:rPr b="1" lang="en" sz="1000">
                <a:solidFill>
                  <a:schemeClr val="dk1"/>
                </a:solidFill>
                <a:latin typeface="Poppins"/>
                <a:ea typeface="Poppins"/>
                <a:cs typeface="Poppins"/>
                <a:sym typeface="Poppins"/>
              </a:rPr>
              <a:t>Paper Alternative:</a:t>
            </a:r>
            <a:r>
              <a:rPr lang="en" sz="1000">
                <a:solidFill>
                  <a:schemeClr val="dk1"/>
                </a:solidFill>
                <a:latin typeface="Poppins"/>
                <a:ea typeface="Poppins"/>
                <a:cs typeface="Poppins"/>
                <a:sym typeface="Poppins"/>
              </a:rPr>
              <a:t> Print your completed online form, attach physical receipts, and place it in the </a:t>
            </a:r>
            <a:br>
              <a:rPr lang="en" sz="1000">
                <a:solidFill>
                  <a:schemeClr val="dk1"/>
                </a:solidFill>
                <a:latin typeface="Poppins"/>
                <a:ea typeface="Poppins"/>
                <a:cs typeface="Poppins"/>
                <a:sym typeface="Poppins"/>
              </a:rPr>
            </a:br>
            <a:r>
              <a:rPr b="1" lang="en" sz="1000">
                <a:solidFill>
                  <a:schemeClr val="dk1"/>
                </a:solidFill>
                <a:latin typeface="Poppins"/>
                <a:ea typeface="Poppins"/>
                <a:cs typeface="Poppins"/>
                <a:sym typeface="Poppins"/>
              </a:rPr>
              <a:t>Treasurer's Folder</a:t>
            </a:r>
            <a:r>
              <a:rPr lang="en" sz="1000">
                <a:solidFill>
                  <a:schemeClr val="dk1"/>
                </a:solidFill>
                <a:latin typeface="Poppins"/>
                <a:ea typeface="Poppins"/>
                <a:cs typeface="Poppins"/>
                <a:sym typeface="Poppins"/>
              </a:rPr>
              <a:t> in the front office PTO files.</a:t>
            </a:r>
            <a:endParaRPr sz="1000">
              <a:solidFill>
                <a:schemeClr val="dk1"/>
              </a:solidFill>
              <a:latin typeface="Poppins"/>
              <a:ea typeface="Poppins"/>
              <a:cs typeface="Poppins"/>
              <a:sym typeface="Poppins"/>
            </a:endParaRPr>
          </a:p>
          <a:p>
            <a:pPr indent="0" lvl="0" marL="0" rtl="0" algn="l">
              <a:lnSpc>
                <a:spcPct val="100000"/>
              </a:lnSpc>
              <a:spcBef>
                <a:spcPts val="2100"/>
              </a:spcBef>
              <a:spcAft>
                <a:spcPts val="0"/>
              </a:spcAft>
              <a:buNone/>
            </a:pPr>
            <a:r>
              <a:rPr lang="en" sz="1300">
                <a:solidFill>
                  <a:schemeClr val="dk1"/>
                </a:solidFill>
                <a:latin typeface="Poppins"/>
                <a:ea typeface="Poppins"/>
                <a:cs typeface="Poppins"/>
                <a:sym typeface="Poppins"/>
              </a:rPr>
              <a:t>💬 Questions or Support?</a:t>
            </a:r>
            <a:endParaRPr sz="1300">
              <a:solidFill>
                <a:schemeClr val="dk1"/>
              </a:solidFill>
              <a:latin typeface="Poppins"/>
              <a:ea typeface="Poppins"/>
              <a:cs typeface="Poppins"/>
              <a:sym typeface="Poppins"/>
            </a:endParaRPr>
          </a:p>
          <a:p>
            <a:pPr indent="-304800" lvl="0" marL="457200" rtl="0" algn="l">
              <a:lnSpc>
                <a:spcPct val="100000"/>
              </a:lnSpc>
              <a:spcBef>
                <a:spcPts val="900"/>
              </a:spcBef>
              <a:spcAft>
                <a:spcPts val="0"/>
              </a:spcAft>
              <a:buClr>
                <a:schemeClr val="dk1"/>
              </a:buClr>
              <a:buSzPts val="1200"/>
              <a:buFont typeface="Roboto"/>
              <a:buChar char="●"/>
            </a:pPr>
            <a:r>
              <a:rPr lang="en" sz="1000">
                <a:solidFill>
                  <a:schemeClr val="dk1"/>
                </a:solidFill>
                <a:latin typeface="Poppins"/>
                <a:ea typeface="Poppins"/>
                <a:cs typeface="Poppins"/>
                <a:sym typeface="Poppins"/>
              </a:rPr>
              <a:t>Contact me directly at </a:t>
            </a:r>
            <a:r>
              <a:rPr b="1" lang="en" sz="1150">
                <a:solidFill>
                  <a:srgbClr val="188038"/>
                </a:solidFill>
                <a:latin typeface="Poppins"/>
                <a:ea typeface="Poppins"/>
                <a:cs typeface="Poppins"/>
                <a:sym typeface="Poppins"/>
              </a:rPr>
              <a:t>treasurer@roycloudpto.com</a:t>
            </a:r>
            <a:r>
              <a:rPr lang="en" sz="1000">
                <a:solidFill>
                  <a:schemeClr val="dk1"/>
                </a:solidFill>
                <a:latin typeface="Poppins"/>
                <a:ea typeface="Poppins"/>
                <a:cs typeface="Poppins"/>
                <a:sym typeface="Poppins"/>
              </a:rPr>
              <a:t> for budget inquiries, check statuses, or other treasury related questions.</a:t>
            </a:r>
            <a:endParaRPr sz="1000">
              <a:solidFill>
                <a:schemeClr val="dk1"/>
              </a:solidFill>
              <a:latin typeface="Poppins"/>
              <a:ea typeface="Poppins"/>
              <a:cs typeface="Poppins"/>
              <a:sym typeface="Poppins"/>
            </a:endParaRPr>
          </a:p>
          <a:p>
            <a:pPr indent="0" lvl="0" marL="0" rtl="0" algn="l">
              <a:lnSpc>
                <a:spcPct val="100000"/>
              </a:lnSpc>
              <a:spcBef>
                <a:spcPts val="2100"/>
              </a:spcBef>
              <a:spcAft>
                <a:spcPts val="0"/>
              </a:spcAft>
              <a:buNone/>
            </a:pPr>
            <a:r>
              <a:t/>
            </a:r>
            <a:endParaRPr sz="1000">
              <a:solidFill>
                <a:schemeClr val="dk1"/>
              </a:solidFill>
              <a:latin typeface="Roboto"/>
              <a:ea typeface="Roboto"/>
              <a:cs typeface="Roboto"/>
              <a:sym typeface="Robo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60"/>
          <p:cNvSpPr txBox="1"/>
          <p:nvPr/>
        </p:nvSpPr>
        <p:spPr>
          <a:xfrm>
            <a:off x="367119" y="694525"/>
            <a:ext cx="8313900" cy="44715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800"/>
              </a:spcBef>
              <a:spcAft>
                <a:spcPts val="0"/>
              </a:spcAft>
              <a:buNone/>
            </a:pPr>
            <a:r>
              <a:rPr lang="en" sz="1300">
                <a:solidFill>
                  <a:schemeClr val="dk1"/>
                </a:solidFill>
                <a:latin typeface="Poppins"/>
                <a:ea typeface="Poppins"/>
                <a:cs typeface="Poppins"/>
                <a:sym typeface="Poppins"/>
              </a:rPr>
              <a:t>🗳️ Budget Voting &amp; Timeline</a:t>
            </a:r>
            <a:endParaRPr sz="1300">
              <a:solidFill>
                <a:schemeClr val="dk1"/>
              </a:solidFill>
              <a:latin typeface="Poppins"/>
              <a:ea typeface="Poppins"/>
              <a:cs typeface="Poppins"/>
              <a:sym typeface="Poppins"/>
            </a:endParaRPr>
          </a:p>
          <a:p>
            <a:pPr indent="-292100" lvl="0" marL="457200" rtl="0" algn="l">
              <a:lnSpc>
                <a:spcPct val="100000"/>
              </a:lnSpc>
              <a:spcBef>
                <a:spcPts val="900"/>
              </a:spcBef>
              <a:spcAft>
                <a:spcPts val="0"/>
              </a:spcAft>
              <a:buClr>
                <a:schemeClr val="dk1"/>
              </a:buClr>
              <a:buSzPts val="1000"/>
              <a:buFont typeface="Roboto"/>
              <a:buChar char="●"/>
            </a:pPr>
            <a:r>
              <a:rPr b="1" lang="en" sz="1000">
                <a:solidFill>
                  <a:schemeClr val="dk1"/>
                </a:solidFill>
                <a:latin typeface="Poppins"/>
                <a:ea typeface="Poppins"/>
                <a:cs typeface="Poppins"/>
                <a:sym typeface="Poppins"/>
              </a:rPr>
              <a:t>Review Today:</a:t>
            </a:r>
            <a:r>
              <a:rPr lang="en" sz="1000">
                <a:solidFill>
                  <a:schemeClr val="dk1"/>
                </a:solidFill>
                <a:latin typeface="Poppins"/>
                <a:ea typeface="Poppins"/>
                <a:cs typeface="Poppins"/>
                <a:sym typeface="Poppins"/>
              </a:rPr>
              <a:t> We are reviewing the proposed budget at this meeting.</a:t>
            </a:r>
            <a:endParaRPr sz="1000">
              <a:solidFill>
                <a:schemeClr val="dk1"/>
              </a:solidFill>
              <a:latin typeface="Poppins"/>
              <a:ea typeface="Poppins"/>
              <a:cs typeface="Poppins"/>
              <a:sym typeface="Poppins"/>
            </a:endParaRPr>
          </a:p>
          <a:p>
            <a:pPr indent="-292100" lvl="0" marL="457200" rtl="0" algn="l">
              <a:lnSpc>
                <a:spcPct val="100000"/>
              </a:lnSpc>
              <a:spcBef>
                <a:spcPts val="0"/>
              </a:spcBef>
              <a:spcAft>
                <a:spcPts val="0"/>
              </a:spcAft>
              <a:buClr>
                <a:schemeClr val="dk1"/>
              </a:buClr>
              <a:buSzPts val="1000"/>
              <a:buFont typeface="Roboto"/>
              <a:buChar char="●"/>
            </a:pPr>
            <a:r>
              <a:rPr b="1" lang="en" sz="1000">
                <a:solidFill>
                  <a:schemeClr val="dk1"/>
                </a:solidFill>
                <a:latin typeface="Poppins"/>
                <a:ea typeface="Poppins"/>
                <a:cs typeface="Poppins"/>
                <a:sym typeface="Poppins"/>
              </a:rPr>
              <a:t>Vote Next Week:</a:t>
            </a:r>
            <a:r>
              <a:rPr lang="en" sz="1000">
                <a:solidFill>
                  <a:schemeClr val="dk1"/>
                </a:solidFill>
                <a:latin typeface="Poppins"/>
                <a:ea typeface="Poppins"/>
                <a:cs typeface="Poppins"/>
                <a:sym typeface="Poppins"/>
              </a:rPr>
              <a:t> All members will cast their votes </a:t>
            </a:r>
            <a:r>
              <a:rPr b="1" lang="en" sz="1000">
                <a:solidFill>
                  <a:schemeClr val="dk1"/>
                </a:solidFill>
                <a:latin typeface="Poppins"/>
                <a:ea typeface="Poppins"/>
                <a:cs typeface="Poppins"/>
                <a:sym typeface="Poppins"/>
              </a:rPr>
              <a:t>online next week</a:t>
            </a:r>
            <a:r>
              <a:rPr lang="en" sz="1000">
                <a:solidFill>
                  <a:schemeClr val="dk1"/>
                </a:solidFill>
                <a:latin typeface="Poppins"/>
                <a:ea typeface="Poppins"/>
                <a:cs typeface="Poppins"/>
                <a:sym typeface="Poppins"/>
              </a:rPr>
              <a:t>.</a:t>
            </a:r>
            <a:endParaRPr sz="1000">
              <a:solidFill>
                <a:schemeClr val="dk1"/>
              </a:solidFill>
              <a:latin typeface="Poppins"/>
              <a:ea typeface="Poppins"/>
              <a:cs typeface="Poppins"/>
              <a:sym typeface="Poppins"/>
            </a:endParaRPr>
          </a:p>
          <a:p>
            <a:pPr indent="-292100" lvl="0" marL="457200" rtl="0" algn="l">
              <a:lnSpc>
                <a:spcPct val="100000"/>
              </a:lnSpc>
              <a:spcBef>
                <a:spcPts val="0"/>
              </a:spcBef>
              <a:spcAft>
                <a:spcPts val="0"/>
              </a:spcAft>
              <a:buClr>
                <a:schemeClr val="dk1"/>
              </a:buClr>
              <a:buSzPts val="1000"/>
              <a:buFont typeface="Roboto"/>
              <a:buChar char="●"/>
            </a:pPr>
            <a:r>
              <a:rPr b="1" lang="en" sz="1000">
                <a:solidFill>
                  <a:schemeClr val="dk1"/>
                </a:solidFill>
                <a:latin typeface="Poppins"/>
                <a:ea typeface="Poppins"/>
                <a:cs typeface="Poppins"/>
                <a:sym typeface="Poppins"/>
              </a:rPr>
              <a:t>Action Required:</a:t>
            </a:r>
            <a:r>
              <a:rPr lang="en" sz="1000">
                <a:solidFill>
                  <a:schemeClr val="dk1"/>
                </a:solidFill>
                <a:latin typeface="Poppins"/>
                <a:ea typeface="Poppins"/>
                <a:cs typeface="Poppins"/>
                <a:sym typeface="Poppins"/>
              </a:rPr>
              <a:t> Keep an eye out for the upcoming </a:t>
            </a:r>
            <a:r>
              <a:rPr b="1" lang="en" sz="1000">
                <a:solidFill>
                  <a:schemeClr val="dk1"/>
                </a:solidFill>
                <a:latin typeface="Poppins"/>
                <a:ea typeface="Poppins"/>
                <a:cs typeface="Poppins"/>
                <a:sym typeface="Poppins"/>
              </a:rPr>
              <a:t>Konstella notification</a:t>
            </a:r>
            <a:r>
              <a:rPr lang="en" sz="1000">
                <a:solidFill>
                  <a:schemeClr val="dk1"/>
                </a:solidFill>
                <a:latin typeface="Poppins"/>
                <a:ea typeface="Poppins"/>
                <a:cs typeface="Poppins"/>
                <a:sym typeface="Poppins"/>
              </a:rPr>
              <a:t> with the voting link.</a:t>
            </a:r>
            <a:endParaRPr sz="1000">
              <a:solidFill>
                <a:schemeClr val="dk1"/>
              </a:solidFill>
              <a:latin typeface="Poppins"/>
              <a:ea typeface="Poppins"/>
              <a:cs typeface="Poppins"/>
              <a:sym typeface="Poppins"/>
            </a:endParaRPr>
          </a:p>
          <a:p>
            <a:pPr indent="0" lvl="0" marL="0" rtl="0" algn="l">
              <a:lnSpc>
                <a:spcPct val="100000"/>
              </a:lnSpc>
              <a:spcBef>
                <a:spcPts val="2100"/>
              </a:spcBef>
              <a:spcAft>
                <a:spcPts val="0"/>
              </a:spcAft>
              <a:buNone/>
            </a:pPr>
            <a:r>
              <a:rPr lang="en" sz="1300">
                <a:solidFill>
                  <a:schemeClr val="dk1"/>
                </a:solidFill>
                <a:latin typeface="Poppins"/>
                <a:ea typeface="Poppins"/>
                <a:cs typeface="Poppins"/>
                <a:sym typeface="Poppins"/>
              </a:rPr>
              <a:t>📋 Responsibilities for Committee Leads &amp; Chairs</a:t>
            </a:r>
            <a:endParaRPr sz="1300">
              <a:solidFill>
                <a:schemeClr val="dk1"/>
              </a:solidFill>
              <a:latin typeface="Poppins"/>
              <a:ea typeface="Poppins"/>
              <a:cs typeface="Poppins"/>
              <a:sym typeface="Poppins"/>
            </a:endParaRPr>
          </a:p>
          <a:p>
            <a:pPr indent="-292100" lvl="0" marL="457200" rtl="0" algn="l">
              <a:lnSpc>
                <a:spcPct val="100000"/>
              </a:lnSpc>
              <a:spcBef>
                <a:spcPts val="900"/>
              </a:spcBef>
              <a:spcAft>
                <a:spcPts val="0"/>
              </a:spcAft>
              <a:buClr>
                <a:schemeClr val="dk1"/>
              </a:buClr>
              <a:buSzPts val="1000"/>
              <a:buFont typeface="Roboto"/>
              <a:buChar char="●"/>
            </a:pPr>
            <a:r>
              <a:rPr b="1" lang="en" sz="1000">
                <a:solidFill>
                  <a:schemeClr val="dk1"/>
                </a:solidFill>
                <a:latin typeface="Poppins"/>
                <a:ea typeface="Poppins"/>
                <a:cs typeface="Poppins"/>
                <a:sym typeface="Poppins"/>
              </a:rPr>
              <a:t>W-9 Forms Required:</a:t>
            </a:r>
            <a:r>
              <a:rPr lang="en" sz="1000">
                <a:solidFill>
                  <a:schemeClr val="dk1"/>
                </a:solidFill>
                <a:latin typeface="Poppins"/>
                <a:ea typeface="Poppins"/>
                <a:cs typeface="Poppins"/>
                <a:sym typeface="Poppins"/>
              </a:rPr>
              <a:t> You must obtain a </a:t>
            </a:r>
            <a:r>
              <a:rPr b="1" lang="en" sz="1000">
                <a:solidFill>
                  <a:schemeClr val="dk1"/>
                </a:solidFill>
                <a:latin typeface="Poppins"/>
                <a:ea typeface="Poppins"/>
                <a:cs typeface="Poppins"/>
                <a:sym typeface="Poppins"/>
              </a:rPr>
              <a:t>W-9 form</a:t>
            </a:r>
            <a:r>
              <a:rPr lang="en" sz="1000">
                <a:solidFill>
                  <a:schemeClr val="dk1"/>
                </a:solidFill>
                <a:latin typeface="Poppins"/>
                <a:ea typeface="Poppins"/>
                <a:cs typeface="Poppins"/>
                <a:sym typeface="Poppins"/>
              </a:rPr>
              <a:t> from any independent contractor or small business we use or have contract with and forward it to the Treasurer immediately for tax processing (1099s).</a:t>
            </a:r>
            <a:endParaRPr sz="1000">
              <a:solidFill>
                <a:schemeClr val="dk1"/>
              </a:solidFill>
              <a:latin typeface="Poppins"/>
              <a:ea typeface="Poppins"/>
              <a:cs typeface="Poppins"/>
              <a:sym typeface="Poppins"/>
            </a:endParaRPr>
          </a:p>
          <a:p>
            <a:pPr indent="-292100" lvl="0" marL="457200" rtl="0" algn="l">
              <a:lnSpc>
                <a:spcPct val="100000"/>
              </a:lnSpc>
              <a:spcBef>
                <a:spcPts val="0"/>
              </a:spcBef>
              <a:spcAft>
                <a:spcPts val="0"/>
              </a:spcAft>
              <a:buClr>
                <a:schemeClr val="dk1"/>
              </a:buClr>
              <a:buSzPts val="1000"/>
              <a:buFont typeface="Roboto"/>
              <a:buChar char="●"/>
            </a:pPr>
            <a:r>
              <a:rPr b="1" lang="en" sz="1000">
                <a:solidFill>
                  <a:schemeClr val="dk1"/>
                </a:solidFill>
                <a:latin typeface="Poppins"/>
                <a:ea typeface="Poppins"/>
                <a:cs typeface="Poppins"/>
                <a:sym typeface="Poppins"/>
              </a:rPr>
              <a:t>Timely Payments:</a:t>
            </a:r>
            <a:r>
              <a:rPr lang="en" sz="1000">
                <a:solidFill>
                  <a:schemeClr val="dk1"/>
                </a:solidFill>
                <a:latin typeface="Poppins"/>
                <a:ea typeface="Poppins"/>
                <a:cs typeface="Poppins"/>
                <a:sym typeface="Poppins"/>
              </a:rPr>
              <a:t> It is your responsibility to ensure all payment and reimbursement requests match the invoice/contract terms and are submitted on time.</a:t>
            </a:r>
            <a:endParaRPr sz="1000">
              <a:solidFill>
                <a:schemeClr val="dk1"/>
              </a:solidFill>
              <a:latin typeface="Poppins"/>
              <a:ea typeface="Poppins"/>
              <a:cs typeface="Poppins"/>
              <a:sym typeface="Poppins"/>
            </a:endParaRPr>
          </a:p>
          <a:p>
            <a:pPr indent="0" lvl="0" marL="0" rtl="0" algn="l">
              <a:lnSpc>
                <a:spcPct val="100000"/>
              </a:lnSpc>
              <a:spcBef>
                <a:spcPts val="2100"/>
              </a:spcBef>
              <a:spcAft>
                <a:spcPts val="0"/>
              </a:spcAft>
              <a:buNone/>
            </a:pPr>
            <a:r>
              <a:rPr lang="en" sz="1300">
                <a:solidFill>
                  <a:schemeClr val="dk1"/>
                </a:solidFill>
                <a:latin typeface="Poppins"/>
                <a:ea typeface="Poppins"/>
                <a:cs typeface="Poppins"/>
                <a:sym typeface="Poppins"/>
              </a:rPr>
              <a:t>🔒 Official Organization &amp; Tax Details</a:t>
            </a:r>
            <a:endParaRPr sz="1300">
              <a:solidFill>
                <a:schemeClr val="dk1"/>
              </a:solidFill>
              <a:latin typeface="Poppins"/>
              <a:ea typeface="Poppins"/>
              <a:cs typeface="Poppins"/>
              <a:sym typeface="Poppins"/>
            </a:endParaRPr>
          </a:p>
          <a:p>
            <a:pPr indent="-304800" lvl="0" marL="457200" rtl="0" algn="l">
              <a:lnSpc>
                <a:spcPct val="100000"/>
              </a:lnSpc>
              <a:spcBef>
                <a:spcPts val="900"/>
              </a:spcBef>
              <a:spcAft>
                <a:spcPts val="0"/>
              </a:spcAft>
              <a:buClr>
                <a:schemeClr val="dk1"/>
              </a:buClr>
              <a:buSzPts val="1200"/>
              <a:buFont typeface="Roboto"/>
              <a:buChar char="●"/>
            </a:pPr>
            <a:r>
              <a:rPr b="1" lang="en" sz="1000">
                <a:solidFill>
                  <a:schemeClr val="dk1"/>
                </a:solidFill>
                <a:latin typeface="Poppins"/>
                <a:ea typeface="Poppins"/>
                <a:cs typeface="Poppins"/>
                <a:sym typeface="Poppins"/>
              </a:rPr>
              <a:t>Legal Name &amp; EIN:</a:t>
            </a:r>
            <a:r>
              <a:rPr lang="en" sz="1000">
                <a:solidFill>
                  <a:schemeClr val="dk1"/>
                </a:solidFill>
                <a:latin typeface="Poppins"/>
                <a:ea typeface="Poppins"/>
                <a:cs typeface="Poppins"/>
                <a:sym typeface="Poppins"/>
              </a:rPr>
              <a:t> </a:t>
            </a:r>
            <a:r>
              <a:rPr i="1" lang="en" sz="1000">
                <a:solidFill>
                  <a:schemeClr val="dk1"/>
                </a:solidFill>
                <a:latin typeface="Poppins"/>
                <a:ea typeface="Poppins"/>
                <a:cs typeface="Poppins"/>
                <a:sym typeface="Poppins"/>
              </a:rPr>
              <a:t>Roy Cloud School Parents’ Club</a:t>
            </a:r>
            <a:r>
              <a:rPr lang="en" sz="1000">
                <a:solidFill>
                  <a:schemeClr val="dk1"/>
                </a:solidFill>
                <a:latin typeface="Poppins"/>
                <a:ea typeface="Poppins"/>
                <a:cs typeface="Poppins"/>
                <a:sym typeface="Poppins"/>
              </a:rPr>
              <a:t> | </a:t>
            </a:r>
            <a:r>
              <a:rPr b="1" lang="en" sz="1000">
                <a:solidFill>
                  <a:schemeClr val="dk1"/>
                </a:solidFill>
                <a:latin typeface="Poppins"/>
                <a:ea typeface="Poppins"/>
                <a:cs typeface="Poppins"/>
                <a:sym typeface="Poppins"/>
              </a:rPr>
              <a:t>EIN:</a:t>
            </a:r>
            <a:r>
              <a:rPr lang="en" sz="1000">
                <a:solidFill>
                  <a:schemeClr val="dk1"/>
                </a:solidFill>
                <a:latin typeface="Poppins"/>
                <a:ea typeface="Poppins"/>
                <a:cs typeface="Poppins"/>
                <a:sym typeface="Poppins"/>
              </a:rPr>
              <a:t> </a:t>
            </a:r>
            <a:r>
              <a:rPr lang="en" sz="850">
                <a:solidFill>
                  <a:srgbClr val="188038"/>
                </a:solidFill>
                <a:latin typeface="Poppins"/>
                <a:ea typeface="Poppins"/>
                <a:cs typeface="Poppins"/>
                <a:sym typeface="Poppins"/>
              </a:rPr>
              <a:t>26-4393209</a:t>
            </a:r>
            <a:endParaRPr sz="850">
              <a:solidFill>
                <a:srgbClr val="188038"/>
              </a:solidFill>
              <a:latin typeface="Poppins"/>
              <a:ea typeface="Poppins"/>
              <a:cs typeface="Poppins"/>
              <a:sym typeface="Poppins"/>
            </a:endParaRPr>
          </a:p>
          <a:p>
            <a:pPr indent="-292100" lvl="0" marL="457200" rtl="0" algn="l">
              <a:lnSpc>
                <a:spcPct val="100000"/>
              </a:lnSpc>
              <a:spcBef>
                <a:spcPts val="0"/>
              </a:spcBef>
              <a:spcAft>
                <a:spcPts val="0"/>
              </a:spcAft>
              <a:buClr>
                <a:schemeClr val="dk1"/>
              </a:buClr>
              <a:buSzPts val="1000"/>
              <a:buFont typeface="Roboto"/>
              <a:buChar char="●"/>
            </a:pPr>
            <a:r>
              <a:rPr b="1" lang="en" sz="1000">
                <a:solidFill>
                  <a:schemeClr val="dk1"/>
                </a:solidFill>
                <a:latin typeface="Poppins"/>
                <a:ea typeface="Poppins"/>
                <a:cs typeface="Poppins"/>
                <a:sym typeface="Poppins"/>
              </a:rPr>
              <a:t>Non-Profit Discounts:</a:t>
            </a:r>
            <a:r>
              <a:rPr lang="en" sz="1000">
                <a:solidFill>
                  <a:schemeClr val="dk1"/>
                </a:solidFill>
                <a:latin typeface="Poppins"/>
                <a:ea typeface="Poppins"/>
                <a:cs typeface="Poppins"/>
                <a:sym typeface="Poppins"/>
              </a:rPr>
              <a:t> Please do not apply for any tax-exempt or non-profit discounts without prior Treasurer consent and awareness.</a:t>
            </a:r>
            <a:endParaRPr sz="1000">
              <a:solidFill>
                <a:schemeClr val="dk1"/>
              </a:solidFill>
              <a:latin typeface="Poppins"/>
              <a:ea typeface="Poppins"/>
              <a:cs typeface="Poppins"/>
              <a:sym typeface="Poppins"/>
            </a:endParaRPr>
          </a:p>
          <a:p>
            <a:pPr indent="-292100" lvl="0" marL="457200" rtl="0" algn="l">
              <a:lnSpc>
                <a:spcPct val="100000"/>
              </a:lnSpc>
              <a:spcBef>
                <a:spcPts val="0"/>
              </a:spcBef>
              <a:spcAft>
                <a:spcPts val="0"/>
              </a:spcAft>
              <a:buClr>
                <a:schemeClr val="dk1"/>
              </a:buClr>
              <a:buSzPts val="1000"/>
              <a:buFont typeface="Roboto"/>
              <a:buChar char="●"/>
            </a:pPr>
            <a:r>
              <a:rPr b="1" lang="en" sz="1000">
                <a:solidFill>
                  <a:schemeClr val="dk1"/>
                </a:solidFill>
                <a:latin typeface="Poppins"/>
                <a:ea typeface="Poppins"/>
                <a:cs typeface="Poppins"/>
                <a:sym typeface="Poppins"/>
              </a:rPr>
              <a:t>Tax Season:</a:t>
            </a:r>
            <a:r>
              <a:rPr lang="en" sz="1000">
                <a:solidFill>
                  <a:schemeClr val="dk1"/>
                </a:solidFill>
                <a:latin typeface="Poppins"/>
                <a:ea typeface="Poppins"/>
                <a:cs typeface="Poppins"/>
                <a:sym typeface="Poppins"/>
              </a:rPr>
              <a:t> Our official annual taxes and financial audit will take place over the next month.</a:t>
            </a:r>
            <a:endParaRPr sz="1000">
              <a:solidFill>
                <a:schemeClr val="dk1"/>
              </a:solidFill>
              <a:latin typeface="Poppins"/>
              <a:ea typeface="Poppins"/>
              <a:cs typeface="Poppins"/>
              <a:sym typeface="Poppins"/>
            </a:endParaRPr>
          </a:p>
          <a:p>
            <a:pPr indent="0" lvl="0" marL="0" rtl="0" algn="l">
              <a:lnSpc>
                <a:spcPct val="100000"/>
              </a:lnSpc>
              <a:spcBef>
                <a:spcPts val="2100"/>
              </a:spcBef>
              <a:spcAft>
                <a:spcPts val="0"/>
              </a:spcAft>
              <a:buNone/>
            </a:pPr>
            <a:r>
              <a:rPr lang="en" sz="1300">
                <a:solidFill>
                  <a:schemeClr val="dk1"/>
                </a:solidFill>
                <a:latin typeface="Poppins"/>
                <a:ea typeface="Poppins"/>
                <a:cs typeface="Poppins"/>
                <a:sym typeface="Poppins"/>
              </a:rPr>
              <a:t>👋 Looking Ahead: Open Treasurer Position</a:t>
            </a:r>
            <a:endParaRPr sz="1300">
              <a:solidFill>
                <a:schemeClr val="dk1"/>
              </a:solidFill>
              <a:latin typeface="Poppins"/>
              <a:ea typeface="Poppins"/>
              <a:cs typeface="Poppins"/>
              <a:sym typeface="Poppins"/>
            </a:endParaRPr>
          </a:p>
          <a:p>
            <a:pPr indent="-292100" lvl="0" marL="457200" rtl="0" algn="l">
              <a:lnSpc>
                <a:spcPct val="100000"/>
              </a:lnSpc>
              <a:spcBef>
                <a:spcPts val="900"/>
              </a:spcBef>
              <a:spcAft>
                <a:spcPts val="0"/>
              </a:spcAft>
              <a:buClr>
                <a:schemeClr val="dk1"/>
              </a:buClr>
              <a:buSzPts val="1000"/>
              <a:buFont typeface="Roboto"/>
              <a:buChar char="●"/>
            </a:pPr>
            <a:r>
              <a:rPr b="1" lang="en" sz="1000">
                <a:solidFill>
                  <a:schemeClr val="dk1"/>
                </a:solidFill>
                <a:latin typeface="Poppins"/>
                <a:ea typeface="Poppins"/>
                <a:cs typeface="Poppins"/>
                <a:sym typeface="Poppins"/>
              </a:rPr>
              <a:t>Succession Planning:</a:t>
            </a:r>
            <a:r>
              <a:rPr lang="en" sz="1000">
                <a:solidFill>
                  <a:schemeClr val="dk1"/>
                </a:solidFill>
                <a:latin typeface="Poppins"/>
                <a:ea typeface="Poppins"/>
                <a:cs typeface="Poppins"/>
                <a:sym typeface="Poppins"/>
              </a:rPr>
              <a:t> The PTO is looking for a </a:t>
            </a:r>
            <a:r>
              <a:rPr b="1" lang="en" sz="1000">
                <a:solidFill>
                  <a:schemeClr val="dk1"/>
                </a:solidFill>
                <a:latin typeface="Poppins"/>
                <a:ea typeface="Poppins"/>
                <a:cs typeface="Poppins"/>
                <a:sym typeface="Poppins"/>
              </a:rPr>
              <a:t>new Treasurer for next school year</a:t>
            </a:r>
            <a:r>
              <a:rPr lang="en" sz="1000">
                <a:solidFill>
                  <a:schemeClr val="dk1"/>
                </a:solidFill>
                <a:latin typeface="Poppins"/>
                <a:ea typeface="Poppins"/>
                <a:cs typeface="Poppins"/>
                <a:sym typeface="Poppins"/>
              </a:rPr>
              <a:t>.</a:t>
            </a:r>
            <a:endParaRPr sz="1000">
              <a:solidFill>
                <a:schemeClr val="dk1"/>
              </a:solidFill>
              <a:latin typeface="Poppins"/>
              <a:ea typeface="Poppins"/>
              <a:cs typeface="Poppins"/>
              <a:sym typeface="Poppins"/>
            </a:endParaRPr>
          </a:p>
          <a:p>
            <a:pPr indent="-304800" lvl="0" marL="457200" rtl="0" algn="l">
              <a:lnSpc>
                <a:spcPct val="100000"/>
              </a:lnSpc>
              <a:spcBef>
                <a:spcPts val="0"/>
              </a:spcBef>
              <a:spcAft>
                <a:spcPts val="0"/>
              </a:spcAft>
              <a:buClr>
                <a:schemeClr val="dk1"/>
              </a:buClr>
              <a:buSzPts val="1200"/>
              <a:buFont typeface="Roboto"/>
              <a:buChar char="●"/>
            </a:pPr>
            <a:r>
              <a:rPr b="1" lang="en" sz="1000">
                <a:solidFill>
                  <a:schemeClr val="dk1"/>
                </a:solidFill>
                <a:latin typeface="Poppins"/>
                <a:ea typeface="Poppins"/>
                <a:cs typeface="Poppins"/>
                <a:sym typeface="Poppins"/>
              </a:rPr>
              <a:t>Interested?</a:t>
            </a:r>
            <a:r>
              <a:rPr lang="en" sz="1000">
                <a:solidFill>
                  <a:schemeClr val="dk1"/>
                </a:solidFill>
                <a:latin typeface="Poppins"/>
                <a:ea typeface="Poppins"/>
                <a:cs typeface="Poppins"/>
                <a:sym typeface="Poppins"/>
              </a:rPr>
              <a:t> If you love staying organized and want to give back to the school, please reach out to me privately at </a:t>
            </a:r>
            <a:r>
              <a:rPr b="1" lang="en" sz="850">
                <a:solidFill>
                  <a:srgbClr val="188038"/>
                </a:solidFill>
                <a:latin typeface="Poppins"/>
                <a:ea typeface="Poppins"/>
                <a:cs typeface="Poppins"/>
                <a:sym typeface="Poppins"/>
              </a:rPr>
              <a:t>treasurer@roycloudpto.com</a:t>
            </a:r>
            <a:r>
              <a:rPr lang="en" sz="1000">
                <a:solidFill>
                  <a:schemeClr val="dk1"/>
                </a:solidFill>
                <a:latin typeface="Poppins"/>
                <a:ea typeface="Poppins"/>
                <a:cs typeface="Poppins"/>
                <a:sym typeface="Poppins"/>
              </a:rPr>
              <a:t> to chat about what the role involves!</a:t>
            </a:r>
            <a:endParaRPr sz="1000">
              <a:solidFill>
                <a:schemeClr val="dk1"/>
              </a:solidFill>
              <a:latin typeface="Poppins"/>
              <a:ea typeface="Poppins"/>
              <a:cs typeface="Poppins"/>
              <a:sym typeface="Poppins"/>
            </a:endParaRPr>
          </a:p>
        </p:txBody>
      </p:sp>
      <p:sp>
        <p:nvSpPr>
          <p:cNvPr id="527" name="Google Shape;527;p60"/>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60"/>
          <p:cNvSpPr txBox="1"/>
          <p:nvPr/>
        </p:nvSpPr>
        <p:spPr>
          <a:xfrm>
            <a:off x="188516" y="148828"/>
            <a:ext cx="3000000" cy="523200"/>
          </a:xfrm>
          <a:prstGeom prst="rect">
            <a:avLst/>
          </a:prstGeom>
          <a:noFill/>
          <a:ln>
            <a:noFill/>
          </a:ln>
        </p:spPr>
        <p:txBody>
          <a:bodyPr anchorCtr="0" anchor="t" bIns="91425" lIns="91425" spcFirstLastPara="1" rIns="91425" wrap="square" tIns="91425">
            <a:spAutoFit/>
          </a:bodyPr>
          <a:lstStyle/>
          <a:p>
            <a:pPr indent="0" lvl="0" marL="0" rtl="0" algn="l">
              <a:spcBef>
                <a:spcPts val="1800"/>
              </a:spcBef>
              <a:spcAft>
                <a:spcPts val="900"/>
              </a:spcAft>
              <a:buNone/>
            </a:pPr>
            <a:r>
              <a:rPr b="1" lang="en" sz="2200">
                <a:solidFill>
                  <a:srgbClr val="0C4482"/>
                </a:solidFill>
                <a:latin typeface="Poppins"/>
                <a:ea typeface="Poppins"/>
                <a:cs typeface="Poppins"/>
                <a:sym typeface="Poppins"/>
              </a:rPr>
              <a:t>Treasurer Updates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61"/>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4" name="Google Shape;534;p61"/>
          <p:cNvPicPr preferRelativeResize="0"/>
          <p:nvPr/>
        </p:nvPicPr>
        <p:blipFill>
          <a:blip r:embed="rId3">
            <a:alphaModFix/>
          </a:blip>
          <a:stretch>
            <a:fillRect/>
          </a:stretch>
        </p:blipFill>
        <p:spPr>
          <a:xfrm>
            <a:off x="2855425" y="70025"/>
            <a:ext cx="3474551" cy="5073475"/>
          </a:xfrm>
          <a:prstGeom prst="rect">
            <a:avLst/>
          </a:prstGeom>
          <a:noFill/>
          <a:ln cap="flat" cmpd="sng" w="19050">
            <a:solidFill>
              <a:schemeClr val="accent4"/>
            </a:solidFill>
            <a:prstDash val="solid"/>
            <a:round/>
            <a:headEnd len="sm" w="sm" type="none"/>
            <a:tailEnd len="sm" w="sm" type="none"/>
          </a:ln>
        </p:spPr>
      </p:pic>
      <p:sp>
        <p:nvSpPr>
          <p:cNvPr id="535" name="Google Shape;535;p61"/>
          <p:cNvSpPr txBox="1"/>
          <p:nvPr>
            <p:ph type="title"/>
          </p:nvPr>
        </p:nvSpPr>
        <p:spPr>
          <a:xfrm>
            <a:off x="38350" y="178800"/>
            <a:ext cx="24429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2200">
                <a:solidFill>
                  <a:srgbClr val="0C4482"/>
                </a:solidFill>
                <a:latin typeface="Poppins"/>
                <a:ea typeface="Poppins"/>
                <a:cs typeface="Poppins"/>
                <a:sym typeface="Poppins"/>
              </a:rPr>
              <a:t>Proposed Budget</a:t>
            </a:r>
            <a:endParaRPr b="1" sz="2200">
              <a:solidFill>
                <a:srgbClr val="0C4482"/>
              </a:solidFill>
              <a:latin typeface="Poppins"/>
              <a:ea typeface="Poppins"/>
              <a:cs typeface="Poppins"/>
              <a:sym typeface="Poppins"/>
            </a:endParaRPr>
          </a:p>
          <a:p>
            <a:pPr indent="0" lvl="0" marL="0" rtl="0" algn="ctr">
              <a:spcBef>
                <a:spcPts val="0"/>
              </a:spcBef>
              <a:spcAft>
                <a:spcPts val="0"/>
              </a:spcAft>
              <a:buNone/>
            </a:pPr>
            <a:r>
              <a:rPr b="1" lang="en" sz="2200">
                <a:solidFill>
                  <a:srgbClr val="0C4482"/>
                </a:solidFill>
                <a:latin typeface="Poppins"/>
                <a:ea typeface="Poppins"/>
                <a:cs typeface="Poppins"/>
                <a:sym typeface="Poppins"/>
              </a:rPr>
              <a:t>FY 2026-2027</a:t>
            </a:r>
            <a:endParaRPr b="1" sz="2200">
              <a:solidFill>
                <a:srgbClr val="0C4482"/>
              </a:solidFill>
              <a:latin typeface="Poppins"/>
              <a:ea typeface="Poppins"/>
              <a:cs typeface="Poppins"/>
              <a:sym typeface="Poppins"/>
            </a:endParaRPr>
          </a:p>
          <a:p>
            <a:pPr indent="0" lvl="0" marL="0" rtl="0" algn="ctr">
              <a:spcBef>
                <a:spcPts val="0"/>
              </a:spcBef>
              <a:spcAft>
                <a:spcPts val="0"/>
              </a:spcAft>
              <a:buNone/>
            </a:pPr>
            <a:r>
              <a:rPr i="1" lang="en" sz="2200">
                <a:solidFill>
                  <a:srgbClr val="0C4482"/>
                </a:solidFill>
                <a:latin typeface="Poppins"/>
                <a:ea typeface="Poppins"/>
                <a:cs typeface="Poppins"/>
                <a:sym typeface="Poppins"/>
              </a:rPr>
              <a:t> </a:t>
            </a:r>
            <a:endParaRPr b="1" sz="2200">
              <a:solidFill>
                <a:srgbClr val="0C4482"/>
              </a:solidFill>
              <a:latin typeface="Poppins"/>
              <a:ea typeface="Poppins"/>
              <a:cs typeface="Poppins"/>
              <a:sym typeface="Poppins"/>
            </a:endParaRPr>
          </a:p>
        </p:txBody>
      </p:sp>
      <p:sp>
        <p:nvSpPr>
          <p:cNvPr id="536" name="Google Shape;536;p61"/>
          <p:cNvSpPr txBox="1"/>
          <p:nvPr/>
        </p:nvSpPr>
        <p:spPr>
          <a:xfrm>
            <a:off x="179375" y="1328925"/>
            <a:ext cx="2568300" cy="351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537" name="Google Shape;537;p61"/>
          <p:cNvSpPr txBox="1"/>
          <p:nvPr/>
        </p:nvSpPr>
        <p:spPr>
          <a:xfrm>
            <a:off x="38350" y="1683625"/>
            <a:ext cx="2655600" cy="2607900"/>
          </a:xfrm>
          <a:prstGeom prst="rect">
            <a:avLst/>
          </a:prstGeom>
          <a:noFill/>
          <a:ln>
            <a:noFill/>
          </a:ln>
        </p:spPr>
        <p:txBody>
          <a:bodyPr anchorCtr="0" anchor="t" bIns="91425" lIns="91425" spcFirstLastPara="1" rIns="91425" wrap="square" tIns="91425">
            <a:noAutofit/>
          </a:bodyPr>
          <a:lstStyle/>
          <a:p>
            <a:pPr indent="-311150" lvl="0" marL="457200" rtl="0" algn="l">
              <a:lnSpc>
                <a:spcPct val="100000"/>
              </a:lnSpc>
              <a:spcBef>
                <a:spcPts val="1000"/>
              </a:spcBef>
              <a:spcAft>
                <a:spcPts val="0"/>
              </a:spcAft>
              <a:buClr>
                <a:schemeClr val="dk2"/>
              </a:buClr>
              <a:buSzPts val="1300"/>
              <a:buFont typeface="Poppins"/>
              <a:buChar char="●"/>
            </a:pPr>
            <a:r>
              <a:rPr b="1" lang="en" sz="1200">
                <a:solidFill>
                  <a:schemeClr val="dk1"/>
                </a:solidFill>
                <a:latin typeface="Poppins"/>
                <a:ea typeface="Poppins"/>
                <a:cs typeface="Poppins"/>
                <a:sym typeface="Poppins"/>
              </a:rPr>
              <a:t>May 2026 Baseline:</a:t>
            </a:r>
            <a:r>
              <a:rPr lang="en" sz="1200">
                <a:solidFill>
                  <a:schemeClr val="dk1"/>
                </a:solidFill>
                <a:latin typeface="Poppins"/>
                <a:ea typeface="Poppins"/>
                <a:cs typeface="Poppins"/>
                <a:sym typeface="Poppins"/>
              </a:rPr>
              <a:t> The current foundational budget was approved in May 2026 for the 2026–2027 fiscal year.</a:t>
            </a:r>
            <a:endParaRPr sz="1200">
              <a:solidFill>
                <a:schemeClr val="dk1"/>
              </a:solidFill>
              <a:latin typeface="Poppins"/>
              <a:ea typeface="Poppins"/>
              <a:cs typeface="Poppins"/>
              <a:sym typeface="Poppins"/>
            </a:endParaRPr>
          </a:p>
          <a:p>
            <a:pPr indent="-311150" lvl="0" marL="457200" rtl="0" algn="l">
              <a:lnSpc>
                <a:spcPct val="100000"/>
              </a:lnSpc>
              <a:spcBef>
                <a:spcPts val="1000"/>
              </a:spcBef>
              <a:spcAft>
                <a:spcPts val="900"/>
              </a:spcAft>
              <a:buClr>
                <a:schemeClr val="dk2"/>
              </a:buClr>
              <a:buSzPts val="1300"/>
              <a:buFont typeface="Poppins"/>
              <a:buChar char="●"/>
            </a:pPr>
            <a:r>
              <a:rPr b="1" lang="en" sz="1200">
                <a:solidFill>
                  <a:schemeClr val="dk1"/>
                </a:solidFill>
                <a:latin typeface="Poppins"/>
                <a:ea typeface="Poppins"/>
                <a:cs typeface="Poppins"/>
                <a:sym typeface="Poppins"/>
              </a:rPr>
              <a:t>Proposed Adjustments:</a:t>
            </a:r>
            <a:r>
              <a:rPr lang="en" sz="1200">
                <a:solidFill>
                  <a:schemeClr val="dk1"/>
                </a:solidFill>
                <a:latin typeface="Poppins"/>
                <a:ea typeface="Poppins"/>
                <a:cs typeface="Poppins"/>
                <a:sym typeface="Poppins"/>
              </a:rPr>
              <a:t> Updates were made to reflect the finalized carryover from last year and updated school needs.</a:t>
            </a:r>
            <a:endParaRPr i="1" sz="1300">
              <a:solidFill>
                <a:schemeClr val="dk2"/>
              </a:solidFill>
              <a:latin typeface="Poppins"/>
              <a:ea typeface="Poppins"/>
              <a:cs typeface="Poppins"/>
              <a:sym typeface="Poppins"/>
            </a:endParaRPr>
          </a:p>
        </p:txBody>
      </p:sp>
      <p:sp>
        <p:nvSpPr>
          <p:cNvPr id="538" name="Google Shape;538;p61"/>
          <p:cNvSpPr/>
          <p:nvPr/>
        </p:nvSpPr>
        <p:spPr>
          <a:xfrm>
            <a:off x="6329976" y="2561824"/>
            <a:ext cx="479700" cy="105300"/>
          </a:xfrm>
          <a:prstGeom prst="leftArrow">
            <a:avLst>
              <a:gd fmla="val 50000" name="adj1"/>
              <a:gd fmla="val 50000" name="adj2"/>
            </a:avLst>
          </a:pr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595959"/>
              </a:solidFill>
            </a:endParaRPr>
          </a:p>
        </p:txBody>
      </p:sp>
      <p:sp>
        <p:nvSpPr>
          <p:cNvPr id="539" name="Google Shape;539;p61"/>
          <p:cNvSpPr/>
          <p:nvPr/>
        </p:nvSpPr>
        <p:spPr>
          <a:xfrm>
            <a:off x="6317735" y="3907799"/>
            <a:ext cx="479700" cy="105300"/>
          </a:xfrm>
          <a:prstGeom prst="leftArrow">
            <a:avLst>
              <a:gd fmla="val 50000" name="adj1"/>
              <a:gd fmla="val 50000" name="adj2"/>
            </a:avLst>
          </a:pr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595959"/>
              </a:solidFill>
            </a:endParaRPr>
          </a:p>
        </p:txBody>
      </p:sp>
      <p:sp>
        <p:nvSpPr>
          <p:cNvPr id="540" name="Google Shape;540;p61"/>
          <p:cNvSpPr/>
          <p:nvPr/>
        </p:nvSpPr>
        <p:spPr>
          <a:xfrm>
            <a:off x="6317726" y="3802499"/>
            <a:ext cx="479700" cy="105300"/>
          </a:xfrm>
          <a:prstGeom prst="leftArrow">
            <a:avLst>
              <a:gd fmla="val 50000" name="adj1"/>
              <a:gd fmla="val 50000" name="adj2"/>
            </a:avLst>
          </a:pr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595959"/>
              </a:solidFill>
            </a:endParaRPr>
          </a:p>
        </p:txBody>
      </p:sp>
      <p:sp>
        <p:nvSpPr>
          <p:cNvPr id="541" name="Google Shape;541;p61"/>
          <p:cNvSpPr/>
          <p:nvPr/>
        </p:nvSpPr>
        <p:spPr>
          <a:xfrm>
            <a:off x="6317726" y="3489399"/>
            <a:ext cx="479700" cy="105300"/>
          </a:xfrm>
          <a:prstGeom prst="leftArrow">
            <a:avLst>
              <a:gd fmla="val 50000" name="adj1"/>
              <a:gd fmla="val 50000" name="adj2"/>
            </a:avLst>
          </a:pr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595959"/>
              </a:solidFill>
            </a:endParaRPr>
          </a:p>
        </p:txBody>
      </p:sp>
      <p:sp>
        <p:nvSpPr>
          <p:cNvPr id="542" name="Google Shape;542;p61"/>
          <p:cNvSpPr txBox="1"/>
          <p:nvPr/>
        </p:nvSpPr>
        <p:spPr>
          <a:xfrm>
            <a:off x="6831283" y="2455458"/>
            <a:ext cx="2767500" cy="4617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1000"/>
              </a:spcAft>
              <a:buNone/>
            </a:pPr>
            <a:r>
              <a:rPr i="1" lang="en" sz="900">
                <a:solidFill>
                  <a:schemeClr val="dk2"/>
                </a:solidFill>
                <a:latin typeface="Poppins"/>
                <a:ea typeface="Poppins"/>
                <a:cs typeface="Poppins"/>
                <a:sym typeface="Poppins"/>
              </a:rPr>
              <a:t>Added 5K to auction expenses; </a:t>
            </a:r>
            <a:br>
              <a:rPr i="1" lang="en" sz="900">
                <a:solidFill>
                  <a:schemeClr val="dk2"/>
                </a:solidFill>
                <a:latin typeface="Poppins"/>
                <a:ea typeface="Poppins"/>
                <a:cs typeface="Poppins"/>
                <a:sym typeface="Poppins"/>
              </a:rPr>
            </a:br>
            <a:r>
              <a:rPr i="1" lang="en" sz="900">
                <a:solidFill>
                  <a:schemeClr val="dk2"/>
                </a:solidFill>
                <a:latin typeface="Poppins"/>
                <a:ea typeface="Poppins"/>
                <a:cs typeface="Poppins"/>
                <a:sym typeface="Poppins"/>
              </a:rPr>
              <a:t>Increase in vendor costs</a:t>
            </a:r>
            <a:endParaRPr sz="1000"/>
          </a:p>
        </p:txBody>
      </p:sp>
      <p:sp>
        <p:nvSpPr>
          <p:cNvPr id="543" name="Google Shape;543;p61"/>
          <p:cNvSpPr txBox="1"/>
          <p:nvPr/>
        </p:nvSpPr>
        <p:spPr>
          <a:xfrm>
            <a:off x="6760227" y="3304100"/>
            <a:ext cx="2767500" cy="4617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1000"/>
              </a:spcAft>
              <a:buNone/>
            </a:pPr>
            <a:r>
              <a:rPr i="1" lang="en" sz="900">
                <a:solidFill>
                  <a:schemeClr val="dk2"/>
                </a:solidFill>
                <a:latin typeface="Poppins"/>
                <a:ea typeface="Poppins"/>
                <a:cs typeface="Poppins"/>
                <a:sym typeface="Poppins"/>
              </a:rPr>
              <a:t>Added 1K to community events; </a:t>
            </a:r>
            <a:br>
              <a:rPr i="1" lang="en" sz="900">
                <a:solidFill>
                  <a:schemeClr val="dk2"/>
                </a:solidFill>
                <a:latin typeface="Poppins"/>
                <a:ea typeface="Poppins"/>
                <a:cs typeface="Poppins"/>
                <a:sym typeface="Poppins"/>
              </a:rPr>
            </a:br>
            <a:r>
              <a:rPr i="1" lang="en" sz="900">
                <a:solidFill>
                  <a:schemeClr val="dk2"/>
                </a:solidFill>
                <a:latin typeface="Poppins"/>
                <a:ea typeface="Poppins"/>
                <a:cs typeface="Poppins"/>
                <a:sym typeface="Poppins"/>
              </a:rPr>
              <a:t>Increase in vendor costs</a:t>
            </a:r>
            <a:endParaRPr sz="1000"/>
          </a:p>
        </p:txBody>
      </p:sp>
      <p:sp>
        <p:nvSpPr>
          <p:cNvPr id="544" name="Google Shape;544;p61"/>
          <p:cNvSpPr txBox="1"/>
          <p:nvPr/>
        </p:nvSpPr>
        <p:spPr>
          <a:xfrm>
            <a:off x="6738891" y="3686482"/>
            <a:ext cx="2842500" cy="3231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1000"/>
              </a:spcAft>
              <a:buNone/>
            </a:pPr>
            <a:r>
              <a:rPr i="1" lang="en" sz="900">
                <a:solidFill>
                  <a:schemeClr val="dk2"/>
                </a:solidFill>
                <a:latin typeface="Poppins"/>
                <a:ea typeface="Poppins"/>
                <a:cs typeface="Poppins"/>
                <a:sym typeface="Poppins"/>
              </a:rPr>
              <a:t>+</a:t>
            </a:r>
            <a:r>
              <a:rPr i="1" lang="en" sz="900">
                <a:solidFill>
                  <a:schemeClr val="dk2"/>
                </a:solidFill>
                <a:latin typeface="Poppins"/>
                <a:ea typeface="Poppins"/>
                <a:cs typeface="Poppins"/>
                <a:sym typeface="Poppins"/>
              </a:rPr>
              <a:t>2K to Spirit wear; often underestimated</a:t>
            </a:r>
            <a:endParaRPr sz="1000"/>
          </a:p>
        </p:txBody>
      </p:sp>
      <p:sp>
        <p:nvSpPr>
          <p:cNvPr id="545" name="Google Shape;545;p61"/>
          <p:cNvSpPr txBox="1"/>
          <p:nvPr/>
        </p:nvSpPr>
        <p:spPr>
          <a:xfrm>
            <a:off x="6746001" y="3839608"/>
            <a:ext cx="2767500" cy="3231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1000"/>
              </a:spcAft>
              <a:buNone/>
            </a:pPr>
            <a:r>
              <a:rPr i="1" lang="en" sz="900">
                <a:solidFill>
                  <a:schemeClr val="dk2"/>
                </a:solidFill>
                <a:latin typeface="Poppins"/>
                <a:ea typeface="Poppins"/>
                <a:cs typeface="Poppins"/>
                <a:sym typeface="Poppins"/>
              </a:rPr>
              <a:t>+1.</a:t>
            </a:r>
            <a:r>
              <a:rPr i="1" lang="en" sz="900">
                <a:solidFill>
                  <a:schemeClr val="dk2"/>
                </a:solidFill>
                <a:latin typeface="Poppins"/>
                <a:ea typeface="Poppins"/>
                <a:cs typeface="Poppins"/>
                <a:sym typeface="Poppins"/>
              </a:rPr>
              <a:t>5K to staff appreciation/hospitality</a:t>
            </a:r>
            <a:endParaRPr sz="10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62"/>
          <p:cNvSpPr txBox="1"/>
          <p:nvPr>
            <p:ph type="title"/>
          </p:nvPr>
        </p:nvSpPr>
        <p:spPr>
          <a:xfrm>
            <a:off x="38350" y="178800"/>
            <a:ext cx="24429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sz="2200">
                <a:solidFill>
                  <a:srgbClr val="0C4482"/>
                </a:solidFill>
                <a:latin typeface="Poppins"/>
                <a:ea typeface="Poppins"/>
                <a:cs typeface="Poppins"/>
                <a:sym typeface="Poppins"/>
              </a:rPr>
              <a:t>Proposed Budget</a:t>
            </a:r>
            <a:endParaRPr b="1" sz="2200">
              <a:solidFill>
                <a:srgbClr val="0C4482"/>
              </a:solidFill>
              <a:latin typeface="Poppins"/>
              <a:ea typeface="Poppins"/>
              <a:cs typeface="Poppins"/>
              <a:sym typeface="Poppins"/>
            </a:endParaRPr>
          </a:p>
          <a:p>
            <a:pPr indent="0" lvl="0" marL="0" rtl="0" algn="ctr">
              <a:spcBef>
                <a:spcPts val="0"/>
              </a:spcBef>
              <a:spcAft>
                <a:spcPts val="0"/>
              </a:spcAft>
              <a:buNone/>
            </a:pPr>
            <a:r>
              <a:rPr b="1" lang="en" sz="2200">
                <a:solidFill>
                  <a:srgbClr val="0C4482"/>
                </a:solidFill>
                <a:latin typeface="Poppins"/>
                <a:ea typeface="Poppins"/>
                <a:cs typeface="Poppins"/>
                <a:sym typeface="Poppins"/>
              </a:rPr>
              <a:t>FY 2026-2027</a:t>
            </a:r>
            <a:endParaRPr b="1" sz="2200">
              <a:solidFill>
                <a:srgbClr val="0C4482"/>
              </a:solidFill>
              <a:latin typeface="Poppins"/>
              <a:ea typeface="Poppins"/>
              <a:cs typeface="Poppins"/>
              <a:sym typeface="Poppins"/>
            </a:endParaRPr>
          </a:p>
          <a:p>
            <a:pPr indent="0" lvl="0" marL="0" rtl="0" algn="ctr">
              <a:spcBef>
                <a:spcPts val="0"/>
              </a:spcBef>
              <a:spcAft>
                <a:spcPts val="0"/>
              </a:spcAft>
              <a:buClr>
                <a:schemeClr val="dk1"/>
              </a:buClr>
              <a:buSzPct val="50000"/>
              <a:buFont typeface="Arial"/>
              <a:buNone/>
            </a:pPr>
            <a:r>
              <a:rPr i="1" lang="en" sz="2200">
                <a:solidFill>
                  <a:srgbClr val="0C4482"/>
                </a:solidFill>
                <a:latin typeface="Poppins"/>
                <a:ea typeface="Poppins"/>
                <a:cs typeface="Poppins"/>
                <a:sym typeface="Poppins"/>
              </a:rPr>
              <a:t>Continued </a:t>
            </a:r>
            <a:endParaRPr b="1" sz="2200">
              <a:solidFill>
                <a:srgbClr val="0C4482"/>
              </a:solidFill>
              <a:latin typeface="Poppins"/>
              <a:ea typeface="Poppins"/>
              <a:cs typeface="Poppins"/>
              <a:sym typeface="Poppins"/>
            </a:endParaRPr>
          </a:p>
        </p:txBody>
      </p:sp>
      <p:sp>
        <p:nvSpPr>
          <p:cNvPr id="551" name="Google Shape;551;p62"/>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2" name="Google Shape;552;p62"/>
          <p:cNvGrpSpPr/>
          <p:nvPr/>
        </p:nvGrpSpPr>
        <p:grpSpPr>
          <a:xfrm>
            <a:off x="2782725" y="96925"/>
            <a:ext cx="6869108" cy="5017800"/>
            <a:chOff x="2782725" y="96925"/>
            <a:chExt cx="6869108" cy="5017800"/>
          </a:xfrm>
        </p:grpSpPr>
        <p:pic>
          <p:nvPicPr>
            <p:cNvPr id="553" name="Google Shape;553;p62"/>
            <p:cNvPicPr preferRelativeResize="0"/>
            <p:nvPr/>
          </p:nvPicPr>
          <p:blipFill>
            <a:blip r:embed="rId3">
              <a:alphaModFix/>
            </a:blip>
            <a:stretch>
              <a:fillRect/>
            </a:stretch>
          </p:blipFill>
          <p:spPr>
            <a:xfrm>
              <a:off x="2782725" y="96925"/>
              <a:ext cx="3583226" cy="5017800"/>
            </a:xfrm>
            <a:prstGeom prst="rect">
              <a:avLst/>
            </a:prstGeom>
            <a:noFill/>
            <a:ln cap="flat" cmpd="sng" w="19050">
              <a:solidFill>
                <a:schemeClr val="accent4"/>
              </a:solidFill>
              <a:prstDash val="solid"/>
              <a:round/>
              <a:headEnd len="sm" w="sm" type="none"/>
              <a:tailEnd len="sm" w="sm" type="none"/>
            </a:ln>
          </p:spPr>
        </p:pic>
        <p:sp>
          <p:nvSpPr>
            <p:cNvPr id="554" name="Google Shape;554;p62"/>
            <p:cNvSpPr/>
            <p:nvPr/>
          </p:nvSpPr>
          <p:spPr>
            <a:xfrm>
              <a:off x="6365951" y="2814649"/>
              <a:ext cx="479700" cy="105300"/>
            </a:xfrm>
            <a:prstGeom prst="leftArrow">
              <a:avLst>
                <a:gd fmla="val 50000" name="adj1"/>
                <a:gd fmla="val 50000" name="adj2"/>
              </a:avLst>
            </a:pr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595959"/>
                </a:solidFill>
              </a:endParaRPr>
            </a:p>
          </p:txBody>
        </p:sp>
        <p:sp>
          <p:nvSpPr>
            <p:cNvPr id="555" name="Google Shape;555;p62"/>
            <p:cNvSpPr/>
            <p:nvPr/>
          </p:nvSpPr>
          <p:spPr>
            <a:xfrm>
              <a:off x="6365951" y="362374"/>
              <a:ext cx="479700" cy="105300"/>
            </a:xfrm>
            <a:prstGeom prst="leftArrow">
              <a:avLst>
                <a:gd fmla="val 50000" name="adj1"/>
                <a:gd fmla="val 50000" name="adj2"/>
              </a:avLst>
            </a:pr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595959"/>
                </a:solidFill>
              </a:endParaRPr>
            </a:p>
          </p:txBody>
        </p:sp>
        <p:sp>
          <p:nvSpPr>
            <p:cNvPr id="556" name="Google Shape;556;p62"/>
            <p:cNvSpPr/>
            <p:nvPr/>
          </p:nvSpPr>
          <p:spPr>
            <a:xfrm>
              <a:off x="6365951" y="1232099"/>
              <a:ext cx="479700" cy="105300"/>
            </a:xfrm>
            <a:prstGeom prst="leftArrow">
              <a:avLst>
                <a:gd fmla="val 50000" name="adj1"/>
                <a:gd fmla="val 50000" name="adj2"/>
              </a:avLst>
            </a:pr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595959"/>
                </a:solidFill>
              </a:endParaRPr>
            </a:p>
          </p:txBody>
        </p:sp>
        <p:sp>
          <p:nvSpPr>
            <p:cNvPr id="557" name="Google Shape;557;p62"/>
            <p:cNvSpPr/>
            <p:nvPr/>
          </p:nvSpPr>
          <p:spPr>
            <a:xfrm>
              <a:off x="6365951" y="2931769"/>
              <a:ext cx="479700" cy="105300"/>
            </a:xfrm>
            <a:prstGeom prst="leftArrow">
              <a:avLst>
                <a:gd fmla="val 50000" name="adj1"/>
                <a:gd fmla="val 50000" name="adj2"/>
              </a:avLst>
            </a:pr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595959"/>
                </a:solidFill>
              </a:endParaRPr>
            </a:p>
          </p:txBody>
        </p:sp>
        <p:sp>
          <p:nvSpPr>
            <p:cNvPr id="558" name="Google Shape;558;p62"/>
            <p:cNvSpPr txBox="1"/>
            <p:nvPr/>
          </p:nvSpPr>
          <p:spPr>
            <a:xfrm>
              <a:off x="6845658" y="234308"/>
              <a:ext cx="2767500" cy="3231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1000"/>
                </a:spcAft>
                <a:buNone/>
              </a:pPr>
              <a:r>
                <a:rPr i="1" lang="en" sz="900">
                  <a:solidFill>
                    <a:schemeClr val="dk2"/>
                  </a:solidFill>
                  <a:latin typeface="Poppins"/>
                  <a:ea typeface="Poppins"/>
                  <a:cs typeface="Poppins"/>
                  <a:sym typeface="Poppins"/>
                </a:rPr>
                <a:t>Added 5K for Copy Person for COLA</a:t>
              </a:r>
              <a:endParaRPr sz="1000"/>
            </a:p>
          </p:txBody>
        </p:sp>
        <p:sp>
          <p:nvSpPr>
            <p:cNvPr id="559" name="Google Shape;559;p62"/>
            <p:cNvSpPr txBox="1"/>
            <p:nvPr/>
          </p:nvSpPr>
          <p:spPr>
            <a:xfrm>
              <a:off x="6884333" y="1123208"/>
              <a:ext cx="2767500" cy="3231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1000"/>
                </a:spcAft>
                <a:buNone/>
              </a:pPr>
              <a:r>
                <a:rPr i="1" lang="en" sz="900">
                  <a:solidFill>
                    <a:schemeClr val="dk2"/>
                  </a:solidFill>
                  <a:latin typeface="Poppins"/>
                  <a:ea typeface="Poppins"/>
                  <a:cs typeface="Poppins"/>
                  <a:sym typeface="Poppins"/>
                </a:rPr>
                <a:t>Added 2K to Scholarships; help</a:t>
              </a:r>
              <a:endParaRPr sz="1000"/>
            </a:p>
          </p:txBody>
        </p:sp>
        <p:sp>
          <p:nvSpPr>
            <p:cNvPr id="560" name="Google Shape;560;p62"/>
            <p:cNvSpPr txBox="1"/>
            <p:nvPr/>
          </p:nvSpPr>
          <p:spPr>
            <a:xfrm>
              <a:off x="6824333" y="2705758"/>
              <a:ext cx="2767500" cy="3231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1000"/>
                </a:spcAft>
                <a:buNone/>
              </a:pPr>
              <a:r>
                <a:rPr i="1" lang="en" sz="900">
                  <a:solidFill>
                    <a:schemeClr val="dk2"/>
                  </a:solidFill>
                  <a:latin typeface="Poppins"/>
                  <a:ea typeface="Poppins"/>
                  <a:cs typeface="Poppins"/>
                  <a:sym typeface="Poppins"/>
                </a:rPr>
                <a:t>–</a:t>
              </a:r>
              <a:r>
                <a:rPr i="1" lang="en" sz="900">
                  <a:solidFill>
                    <a:schemeClr val="dk2"/>
                  </a:solidFill>
                  <a:latin typeface="Poppins"/>
                  <a:ea typeface="Poppins"/>
                  <a:cs typeface="Poppins"/>
                  <a:sym typeface="Poppins"/>
                </a:rPr>
                <a:t>Added 9K to Music for instruments</a:t>
              </a:r>
              <a:endParaRPr sz="1000"/>
            </a:p>
          </p:txBody>
        </p:sp>
        <p:sp>
          <p:nvSpPr>
            <p:cNvPr id="561" name="Google Shape;561;p62"/>
            <p:cNvSpPr txBox="1"/>
            <p:nvPr/>
          </p:nvSpPr>
          <p:spPr>
            <a:xfrm>
              <a:off x="6834574" y="2843950"/>
              <a:ext cx="2235000" cy="7389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1000"/>
                </a:spcAft>
                <a:buNone/>
              </a:pPr>
              <a:r>
                <a:rPr i="1" lang="en" sz="900">
                  <a:solidFill>
                    <a:schemeClr val="dk2"/>
                  </a:solidFill>
                  <a:latin typeface="Poppins"/>
                  <a:ea typeface="Poppins"/>
                  <a:cs typeface="Poppins"/>
                  <a:sym typeface="Poppins"/>
                </a:rPr>
                <a:t>–</a:t>
              </a:r>
              <a:r>
                <a:rPr i="1" lang="en" sz="900">
                  <a:solidFill>
                    <a:schemeClr val="dk2"/>
                  </a:solidFill>
                  <a:latin typeface="Poppins"/>
                  <a:ea typeface="Poppins"/>
                  <a:cs typeface="Poppins"/>
                  <a:sym typeface="Poppins"/>
                </a:rPr>
                <a:t>Added 2K to Science for additional enrichment for grades not receiving Science From Scientists lessons</a:t>
              </a:r>
              <a:endParaRPr sz="1000"/>
            </a:p>
          </p:txBody>
        </p:sp>
        <p:sp>
          <p:nvSpPr>
            <p:cNvPr id="562" name="Google Shape;562;p62"/>
            <p:cNvSpPr/>
            <p:nvPr/>
          </p:nvSpPr>
          <p:spPr>
            <a:xfrm>
              <a:off x="6354876" y="3880269"/>
              <a:ext cx="479700" cy="105300"/>
            </a:xfrm>
            <a:prstGeom prst="leftArrow">
              <a:avLst>
                <a:gd fmla="val 50000" name="adj1"/>
                <a:gd fmla="val 50000" name="adj2"/>
              </a:avLst>
            </a:pr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595959"/>
                </a:solidFill>
              </a:endParaRPr>
            </a:p>
          </p:txBody>
        </p:sp>
        <p:sp>
          <p:nvSpPr>
            <p:cNvPr id="563" name="Google Shape;563;p62"/>
            <p:cNvSpPr txBox="1"/>
            <p:nvPr/>
          </p:nvSpPr>
          <p:spPr>
            <a:xfrm>
              <a:off x="6845651" y="3728726"/>
              <a:ext cx="2266500" cy="4617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1000"/>
                </a:spcAft>
                <a:buNone/>
              </a:pPr>
              <a:r>
                <a:rPr i="1" lang="en" sz="900">
                  <a:solidFill>
                    <a:schemeClr val="dk2"/>
                  </a:solidFill>
                  <a:latin typeface="Poppins"/>
                  <a:ea typeface="Poppins"/>
                  <a:cs typeface="Poppins"/>
                  <a:sym typeface="Poppins"/>
                </a:rPr>
                <a:t>Adjusted to cover a portion of staff positions for following school year</a:t>
              </a:r>
              <a:endParaRPr sz="1000"/>
            </a:p>
          </p:txBody>
        </p:sp>
        <p:sp>
          <p:nvSpPr>
            <p:cNvPr id="564" name="Google Shape;564;p62"/>
            <p:cNvSpPr/>
            <p:nvPr/>
          </p:nvSpPr>
          <p:spPr>
            <a:xfrm>
              <a:off x="6365951" y="4331219"/>
              <a:ext cx="479700" cy="105300"/>
            </a:xfrm>
            <a:prstGeom prst="leftArrow">
              <a:avLst>
                <a:gd fmla="val 50000" name="adj1"/>
                <a:gd fmla="val 50000" name="adj2"/>
              </a:avLst>
            </a:pr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595959"/>
                </a:solidFill>
              </a:endParaRPr>
            </a:p>
          </p:txBody>
        </p:sp>
        <p:sp>
          <p:nvSpPr>
            <p:cNvPr id="565" name="Google Shape;565;p62"/>
            <p:cNvSpPr txBox="1"/>
            <p:nvPr/>
          </p:nvSpPr>
          <p:spPr>
            <a:xfrm>
              <a:off x="6877218" y="4153025"/>
              <a:ext cx="2266500" cy="4617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1000"/>
                </a:spcAft>
                <a:buNone/>
              </a:pPr>
              <a:r>
                <a:rPr i="1" lang="en" sz="900">
                  <a:solidFill>
                    <a:schemeClr val="dk2"/>
                  </a:solidFill>
                  <a:latin typeface="Poppins"/>
                  <a:ea typeface="Poppins"/>
                  <a:cs typeface="Poppins"/>
                  <a:sym typeface="Poppins"/>
                </a:rPr>
                <a:t>Balance in all accounts at end of 2025-26 </a:t>
              </a:r>
              <a:r>
                <a:rPr i="1" lang="en" sz="900">
                  <a:solidFill>
                    <a:schemeClr val="dk2"/>
                  </a:solidFill>
                  <a:latin typeface="Poppins"/>
                  <a:ea typeface="Poppins"/>
                  <a:cs typeface="Poppins"/>
                  <a:sym typeface="Poppins"/>
                </a:rPr>
                <a:t>school</a:t>
              </a:r>
              <a:r>
                <a:rPr i="1" lang="en" sz="900">
                  <a:solidFill>
                    <a:schemeClr val="dk2"/>
                  </a:solidFill>
                  <a:latin typeface="Poppins"/>
                  <a:ea typeface="Poppins"/>
                  <a:cs typeface="Poppins"/>
                  <a:sym typeface="Poppins"/>
                </a:rPr>
                <a:t> year</a:t>
              </a:r>
              <a:endParaRPr sz="1000"/>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69" name="Shape 569"/>
        <p:cNvGrpSpPr/>
        <p:nvPr/>
      </p:nvGrpSpPr>
      <p:grpSpPr>
        <a:xfrm>
          <a:off x="0" y="0"/>
          <a:ext cx="0" cy="0"/>
          <a:chOff x="0" y="0"/>
          <a:chExt cx="0" cy="0"/>
        </a:xfrm>
      </p:grpSpPr>
      <p:pic>
        <p:nvPicPr>
          <p:cNvPr descr="image.png" id="570" name="Google Shape;570;p63"/>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image.png" id="571" name="Google Shape;571;p63"/>
          <p:cNvPicPr preferRelativeResize="0"/>
          <p:nvPr/>
        </p:nvPicPr>
        <p:blipFill rotWithShape="1">
          <a:blip r:embed="rId4">
            <a:alphaModFix/>
          </a:blip>
          <a:srcRect b="0" l="0" r="0" t="0"/>
          <a:stretch/>
        </p:blipFill>
        <p:spPr>
          <a:xfrm>
            <a:off x="428625" y="3483248"/>
            <a:ext cx="8286750" cy="507206"/>
          </a:xfrm>
          <a:prstGeom prst="rect">
            <a:avLst/>
          </a:prstGeom>
          <a:noFill/>
          <a:ln>
            <a:noFill/>
          </a:ln>
        </p:spPr>
      </p:pic>
      <p:pic>
        <p:nvPicPr>
          <p:cNvPr descr="image.png" id="572" name="Google Shape;572;p63"/>
          <p:cNvPicPr preferRelativeResize="0"/>
          <p:nvPr/>
        </p:nvPicPr>
        <p:blipFill rotWithShape="1">
          <a:blip r:embed="rId5">
            <a:alphaModFix/>
          </a:blip>
          <a:srcRect b="0" l="0" r="0" t="0"/>
          <a:stretch/>
        </p:blipFill>
        <p:spPr>
          <a:xfrm>
            <a:off x="428625" y="2003152"/>
            <a:ext cx="2647875" cy="1308645"/>
          </a:xfrm>
          <a:prstGeom prst="rect">
            <a:avLst/>
          </a:prstGeom>
          <a:noFill/>
          <a:ln>
            <a:noFill/>
          </a:ln>
        </p:spPr>
      </p:pic>
      <p:pic>
        <p:nvPicPr>
          <p:cNvPr descr="image.png" id="573" name="Google Shape;573;p63"/>
          <p:cNvPicPr preferRelativeResize="0"/>
          <p:nvPr/>
        </p:nvPicPr>
        <p:blipFill rotWithShape="1">
          <a:blip r:embed="rId6">
            <a:alphaModFix/>
          </a:blip>
          <a:srcRect b="0" l="0" r="0" t="0"/>
          <a:stretch/>
        </p:blipFill>
        <p:spPr>
          <a:xfrm>
            <a:off x="3247950" y="2003152"/>
            <a:ext cx="2647987" cy="1308645"/>
          </a:xfrm>
          <a:prstGeom prst="rect">
            <a:avLst/>
          </a:prstGeom>
          <a:noFill/>
          <a:ln>
            <a:noFill/>
          </a:ln>
        </p:spPr>
      </p:pic>
      <p:pic>
        <p:nvPicPr>
          <p:cNvPr descr="image.png" id="574" name="Google Shape;574;p63"/>
          <p:cNvPicPr preferRelativeResize="0"/>
          <p:nvPr/>
        </p:nvPicPr>
        <p:blipFill rotWithShape="1">
          <a:blip r:embed="rId5">
            <a:alphaModFix/>
          </a:blip>
          <a:srcRect b="0" l="0" r="0" t="0"/>
          <a:stretch/>
        </p:blipFill>
        <p:spPr>
          <a:xfrm>
            <a:off x="6067388" y="2003152"/>
            <a:ext cx="2647875" cy="1308645"/>
          </a:xfrm>
          <a:prstGeom prst="rect">
            <a:avLst/>
          </a:prstGeom>
          <a:noFill/>
          <a:ln>
            <a:noFill/>
          </a:ln>
        </p:spPr>
      </p:pic>
      <p:sp>
        <p:nvSpPr>
          <p:cNvPr id="575" name="Google Shape;575;p63"/>
          <p:cNvSpPr txBox="1"/>
          <p:nvPr/>
        </p:nvSpPr>
        <p:spPr>
          <a:xfrm>
            <a:off x="2911078" y="3654698"/>
            <a:ext cx="2400300" cy="1848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 sz="1200" u="none" cap="none" strike="noStrike">
                <a:solidFill>
                  <a:srgbClr val="0A2540"/>
                </a:solidFill>
                <a:latin typeface="Inter ExtraBold"/>
                <a:ea typeface="Inter ExtraBold"/>
                <a:cs typeface="Inter ExtraBold"/>
                <a:sym typeface="Inter ExtraBold"/>
              </a:rPr>
              <a:t>Target </a:t>
            </a:r>
            <a:r>
              <a:rPr lang="en" sz="1200">
                <a:solidFill>
                  <a:srgbClr val="0A2540"/>
                </a:solidFill>
                <a:latin typeface="Inter ExtraBold"/>
                <a:ea typeface="Inter ExtraBold"/>
                <a:cs typeface="Inter ExtraBold"/>
                <a:sym typeface="Inter ExtraBold"/>
              </a:rPr>
              <a:t>Annual Revenue</a:t>
            </a:r>
            <a:r>
              <a:rPr b="0" i="0" lang="en" sz="1200" u="none" cap="none" strike="noStrike">
                <a:solidFill>
                  <a:srgbClr val="0A2540"/>
                </a:solidFill>
                <a:latin typeface="Inter ExtraBold"/>
                <a:ea typeface="Inter ExtraBold"/>
                <a:cs typeface="Inter ExtraBold"/>
                <a:sym typeface="Inter ExtraBold"/>
              </a:rPr>
              <a:t>:</a:t>
            </a:r>
            <a:endParaRPr sz="1100"/>
          </a:p>
        </p:txBody>
      </p:sp>
      <p:sp>
        <p:nvSpPr>
          <p:cNvPr id="576" name="Google Shape;576;p63"/>
          <p:cNvSpPr txBox="1"/>
          <p:nvPr/>
        </p:nvSpPr>
        <p:spPr>
          <a:xfrm>
            <a:off x="5311364" y="3626119"/>
            <a:ext cx="1414500" cy="2310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 sz="1500" u="none" cap="none" strike="noStrike">
                <a:solidFill>
                  <a:srgbClr val="1E40AF"/>
                </a:solidFill>
                <a:latin typeface="Inter ExtraBold"/>
                <a:ea typeface="Inter ExtraBold"/>
                <a:cs typeface="Inter ExtraBold"/>
                <a:sym typeface="Inter ExtraBold"/>
              </a:rPr>
              <a:t>$</a:t>
            </a:r>
            <a:r>
              <a:rPr lang="en" sz="1500">
                <a:solidFill>
                  <a:srgbClr val="1E40AF"/>
                </a:solidFill>
                <a:latin typeface="Inter ExtraBold"/>
                <a:ea typeface="Inter ExtraBold"/>
                <a:cs typeface="Inter ExtraBold"/>
                <a:sym typeface="Inter ExtraBold"/>
              </a:rPr>
              <a:t>571,600</a:t>
            </a:r>
            <a:endParaRPr sz="1100"/>
          </a:p>
        </p:txBody>
      </p:sp>
      <p:sp>
        <p:nvSpPr>
          <p:cNvPr id="577" name="Google Shape;577;p63"/>
          <p:cNvSpPr txBox="1"/>
          <p:nvPr/>
        </p:nvSpPr>
        <p:spPr>
          <a:xfrm>
            <a:off x="628650" y="2246039"/>
            <a:ext cx="2247900" cy="1692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 sz="1100" u="none" cap="none" strike="noStrike">
                <a:solidFill>
                  <a:srgbClr val="FCD34D"/>
                </a:solidFill>
                <a:latin typeface="Inter"/>
                <a:ea typeface="Inter"/>
                <a:cs typeface="Inter"/>
                <a:sym typeface="Inter"/>
              </a:rPr>
              <a:t>DIRECT DONATION DRIVE</a:t>
            </a:r>
            <a:endParaRPr sz="1100"/>
          </a:p>
        </p:txBody>
      </p:sp>
      <p:sp>
        <p:nvSpPr>
          <p:cNvPr id="578" name="Google Shape;578;p63"/>
          <p:cNvSpPr txBox="1"/>
          <p:nvPr/>
        </p:nvSpPr>
        <p:spPr>
          <a:xfrm>
            <a:off x="628650" y="2488927"/>
            <a:ext cx="2247900" cy="4464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None/>
            </a:pPr>
            <a:r>
              <a:rPr b="0" i="0" lang="en" sz="2900" u="none" cap="none" strike="noStrike">
                <a:solidFill>
                  <a:srgbClr val="FFFFFF"/>
                </a:solidFill>
                <a:latin typeface="Plus Jakarta Sans ExtraBold"/>
                <a:ea typeface="Plus Jakarta Sans ExtraBold"/>
                <a:cs typeface="Plus Jakarta Sans ExtraBold"/>
                <a:sym typeface="Plus Jakarta Sans ExtraBold"/>
              </a:rPr>
              <a:t>$</a:t>
            </a:r>
            <a:r>
              <a:rPr lang="en" sz="2900">
                <a:solidFill>
                  <a:srgbClr val="FFFFFF"/>
                </a:solidFill>
                <a:latin typeface="Plus Jakarta Sans ExtraBold"/>
                <a:ea typeface="Plus Jakarta Sans ExtraBold"/>
                <a:cs typeface="Plus Jakarta Sans ExtraBold"/>
                <a:sym typeface="Plus Jakarta Sans ExtraBold"/>
              </a:rPr>
              <a:t>27</a:t>
            </a:r>
            <a:r>
              <a:rPr b="0" i="0" lang="en" sz="2900" u="none" cap="none" strike="noStrike">
                <a:solidFill>
                  <a:srgbClr val="FFFFFF"/>
                </a:solidFill>
                <a:latin typeface="Plus Jakarta Sans ExtraBold"/>
                <a:ea typeface="Plus Jakarta Sans ExtraBold"/>
                <a:cs typeface="Plus Jakarta Sans ExtraBold"/>
                <a:sym typeface="Plus Jakarta Sans ExtraBold"/>
              </a:rPr>
              <a:t>0,000</a:t>
            </a:r>
            <a:endParaRPr sz="1100"/>
          </a:p>
        </p:txBody>
      </p:sp>
      <p:sp>
        <p:nvSpPr>
          <p:cNvPr id="579" name="Google Shape;579;p63"/>
          <p:cNvSpPr txBox="1"/>
          <p:nvPr/>
        </p:nvSpPr>
        <p:spPr>
          <a:xfrm>
            <a:off x="628650" y="2968898"/>
            <a:ext cx="2247900" cy="1386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 sz="900" u="none" cap="none" strike="noStrike">
                <a:solidFill>
                  <a:srgbClr val="E2E8F0"/>
                </a:solidFill>
                <a:latin typeface="Inter"/>
                <a:ea typeface="Inter"/>
                <a:cs typeface="Inter"/>
                <a:sym typeface="Inter"/>
              </a:rPr>
              <a:t>Primary source of annual funding</a:t>
            </a:r>
            <a:endParaRPr sz="1100"/>
          </a:p>
        </p:txBody>
      </p:sp>
      <p:sp>
        <p:nvSpPr>
          <p:cNvPr id="580" name="Google Shape;580;p63"/>
          <p:cNvSpPr txBox="1"/>
          <p:nvPr/>
        </p:nvSpPr>
        <p:spPr>
          <a:xfrm>
            <a:off x="3447975" y="2246039"/>
            <a:ext cx="2247900" cy="1692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 sz="1100">
                <a:solidFill>
                  <a:srgbClr val="FCD34D"/>
                </a:solidFill>
                <a:latin typeface="Inter"/>
                <a:ea typeface="Inter"/>
                <a:cs typeface="Inter"/>
                <a:sym typeface="Inter"/>
              </a:rPr>
              <a:t>AUCTION</a:t>
            </a:r>
            <a:endParaRPr sz="1100"/>
          </a:p>
        </p:txBody>
      </p:sp>
      <p:sp>
        <p:nvSpPr>
          <p:cNvPr id="581" name="Google Shape;581;p63"/>
          <p:cNvSpPr txBox="1"/>
          <p:nvPr/>
        </p:nvSpPr>
        <p:spPr>
          <a:xfrm>
            <a:off x="3447975" y="2488927"/>
            <a:ext cx="2247900" cy="4464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None/>
            </a:pPr>
            <a:r>
              <a:rPr b="0" i="0" lang="en" sz="2900" u="none" cap="none" strike="noStrike">
                <a:solidFill>
                  <a:srgbClr val="FFFFFF"/>
                </a:solidFill>
                <a:latin typeface="Plus Jakarta Sans ExtraBold"/>
                <a:ea typeface="Plus Jakarta Sans ExtraBold"/>
                <a:cs typeface="Plus Jakarta Sans ExtraBold"/>
                <a:sym typeface="Plus Jakarta Sans ExtraBold"/>
              </a:rPr>
              <a:t>$1</a:t>
            </a:r>
            <a:r>
              <a:rPr lang="en" sz="2900">
                <a:solidFill>
                  <a:srgbClr val="FFFFFF"/>
                </a:solidFill>
                <a:latin typeface="Plus Jakarta Sans ExtraBold"/>
                <a:ea typeface="Plus Jakarta Sans ExtraBold"/>
                <a:cs typeface="Plus Jakarta Sans ExtraBold"/>
                <a:sym typeface="Plus Jakarta Sans ExtraBold"/>
              </a:rPr>
              <a:t>5</a:t>
            </a:r>
            <a:r>
              <a:rPr b="0" i="0" lang="en" sz="2900" u="none" cap="none" strike="noStrike">
                <a:solidFill>
                  <a:srgbClr val="FFFFFF"/>
                </a:solidFill>
                <a:latin typeface="Plus Jakarta Sans ExtraBold"/>
                <a:ea typeface="Plus Jakarta Sans ExtraBold"/>
                <a:cs typeface="Plus Jakarta Sans ExtraBold"/>
                <a:sym typeface="Plus Jakarta Sans ExtraBold"/>
              </a:rPr>
              <a:t>0,000</a:t>
            </a:r>
            <a:endParaRPr sz="1100"/>
          </a:p>
        </p:txBody>
      </p:sp>
      <p:sp>
        <p:nvSpPr>
          <p:cNvPr id="582" name="Google Shape;582;p63"/>
          <p:cNvSpPr txBox="1"/>
          <p:nvPr/>
        </p:nvSpPr>
        <p:spPr>
          <a:xfrm>
            <a:off x="3447975" y="2968898"/>
            <a:ext cx="2247900" cy="1386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 sz="900">
                <a:solidFill>
                  <a:srgbClr val="E2E8F0"/>
                </a:solidFill>
                <a:latin typeface="Inter"/>
                <a:ea typeface="Inter"/>
                <a:cs typeface="Inter"/>
                <a:sym typeface="Inter"/>
              </a:rPr>
              <a:t>April 3, 2027</a:t>
            </a:r>
            <a:endParaRPr sz="1100"/>
          </a:p>
        </p:txBody>
      </p:sp>
      <p:sp>
        <p:nvSpPr>
          <p:cNvPr id="583" name="Google Shape;583;p63"/>
          <p:cNvSpPr txBox="1"/>
          <p:nvPr/>
        </p:nvSpPr>
        <p:spPr>
          <a:xfrm>
            <a:off x="6267413" y="2246039"/>
            <a:ext cx="2247900" cy="1692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 sz="1100">
                <a:solidFill>
                  <a:srgbClr val="FCD34D"/>
                </a:solidFill>
                <a:latin typeface="Inter"/>
                <a:ea typeface="Inter"/>
                <a:cs typeface="Inter"/>
                <a:sym typeface="Inter"/>
              </a:rPr>
              <a:t>JOGATHON</a:t>
            </a:r>
            <a:endParaRPr sz="1100"/>
          </a:p>
        </p:txBody>
      </p:sp>
      <p:sp>
        <p:nvSpPr>
          <p:cNvPr id="584" name="Google Shape;584;p63"/>
          <p:cNvSpPr txBox="1"/>
          <p:nvPr/>
        </p:nvSpPr>
        <p:spPr>
          <a:xfrm>
            <a:off x="6267413" y="2488927"/>
            <a:ext cx="2247900" cy="4464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None/>
            </a:pPr>
            <a:r>
              <a:rPr b="0" i="0" lang="en" sz="2900" u="none" cap="none" strike="noStrike">
                <a:solidFill>
                  <a:srgbClr val="FFFFFF"/>
                </a:solidFill>
                <a:latin typeface="Plus Jakarta Sans ExtraBold"/>
                <a:ea typeface="Plus Jakarta Sans ExtraBold"/>
                <a:cs typeface="Plus Jakarta Sans ExtraBold"/>
                <a:sym typeface="Plus Jakarta Sans ExtraBold"/>
              </a:rPr>
              <a:t>$</a:t>
            </a:r>
            <a:r>
              <a:rPr lang="en" sz="2900">
                <a:solidFill>
                  <a:srgbClr val="FFFFFF"/>
                </a:solidFill>
                <a:latin typeface="Plus Jakarta Sans ExtraBold"/>
                <a:ea typeface="Plus Jakarta Sans ExtraBold"/>
                <a:cs typeface="Plus Jakarta Sans ExtraBold"/>
                <a:sym typeface="Plus Jakarta Sans ExtraBold"/>
              </a:rPr>
              <a:t>85,000</a:t>
            </a:r>
            <a:endParaRPr sz="1100"/>
          </a:p>
        </p:txBody>
      </p:sp>
      <p:sp>
        <p:nvSpPr>
          <p:cNvPr id="585" name="Google Shape;585;p63"/>
          <p:cNvSpPr txBox="1"/>
          <p:nvPr/>
        </p:nvSpPr>
        <p:spPr>
          <a:xfrm>
            <a:off x="6267413" y="2968898"/>
            <a:ext cx="2247900" cy="1386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 sz="900">
                <a:solidFill>
                  <a:srgbClr val="E2E8F0"/>
                </a:solidFill>
                <a:latin typeface="Inter"/>
                <a:ea typeface="Inter"/>
                <a:cs typeface="Inter"/>
                <a:sym typeface="Inter"/>
              </a:rPr>
              <a:t>Fun-run in spring </a:t>
            </a:r>
            <a:endParaRPr sz="1100"/>
          </a:p>
        </p:txBody>
      </p:sp>
      <p:sp>
        <p:nvSpPr>
          <p:cNvPr id="586" name="Google Shape;586;p63"/>
          <p:cNvSpPr txBox="1"/>
          <p:nvPr>
            <p:ph idx="4294967295"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200">
                <a:solidFill>
                  <a:srgbClr val="0C4482"/>
                </a:solidFill>
                <a:latin typeface="Poppins"/>
                <a:ea typeface="Poppins"/>
                <a:cs typeface="Poppins"/>
                <a:sym typeface="Poppins"/>
              </a:rPr>
              <a:t>PTO Budget: Annual Revenue </a:t>
            </a:r>
            <a:r>
              <a:rPr b="1" lang="en" sz="2200">
                <a:solidFill>
                  <a:srgbClr val="0C4482"/>
                </a:solidFill>
                <a:latin typeface="Poppins"/>
                <a:ea typeface="Poppins"/>
                <a:cs typeface="Poppins"/>
                <a:sym typeface="Poppins"/>
              </a:rPr>
              <a:t>Goals</a:t>
            </a:r>
            <a:endParaRPr b="1" sz="2200">
              <a:solidFill>
                <a:srgbClr val="0C4482"/>
              </a:solidFill>
              <a:latin typeface="Poppins"/>
              <a:ea typeface="Poppins"/>
              <a:cs typeface="Poppins"/>
              <a:sym typeface="Poppins"/>
            </a:endParaRPr>
          </a:p>
        </p:txBody>
      </p:sp>
      <p:sp>
        <p:nvSpPr>
          <p:cNvPr id="587" name="Google Shape;587;p63"/>
          <p:cNvSpPr txBox="1"/>
          <p:nvPr>
            <p:ph idx="4294967295" type="body"/>
          </p:nvPr>
        </p:nvSpPr>
        <p:spPr>
          <a:xfrm>
            <a:off x="311700" y="1152475"/>
            <a:ext cx="8520600" cy="7179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1200"/>
              </a:spcAft>
              <a:buNone/>
            </a:pPr>
            <a:r>
              <a:rPr lang="en" sz="2200">
                <a:latin typeface="Poppins"/>
                <a:ea typeface="Poppins"/>
                <a:cs typeface="Poppins"/>
                <a:sym typeface="Poppins"/>
              </a:rPr>
              <a:t>Our greatest sources of revenue.</a:t>
            </a:r>
            <a:endParaRPr sz="2200">
              <a:latin typeface="Poppins"/>
              <a:ea typeface="Poppins"/>
              <a:cs typeface="Poppins"/>
              <a:sym typeface="Poppi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CC33"/>
        </a:solidFill>
      </p:bgPr>
    </p:bg>
    <p:spTree>
      <p:nvGrpSpPr>
        <p:cNvPr id="591" name="Shape 591"/>
        <p:cNvGrpSpPr/>
        <p:nvPr/>
      </p:nvGrpSpPr>
      <p:grpSpPr>
        <a:xfrm>
          <a:off x="0" y="0"/>
          <a:ext cx="0" cy="0"/>
          <a:chOff x="0" y="0"/>
          <a:chExt cx="0" cy="0"/>
        </a:xfrm>
      </p:grpSpPr>
      <p:sp>
        <p:nvSpPr>
          <p:cNvPr id="592" name="Google Shape;592;p64"/>
          <p:cNvSpPr/>
          <p:nvPr/>
        </p:nvSpPr>
        <p:spPr>
          <a:xfrm>
            <a:off x="1028725" y="902400"/>
            <a:ext cx="6984300" cy="3338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64"/>
          <p:cNvSpPr txBox="1"/>
          <p:nvPr/>
        </p:nvSpPr>
        <p:spPr>
          <a:xfrm>
            <a:off x="471475" y="1740600"/>
            <a:ext cx="8098800" cy="1662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800">
                <a:solidFill>
                  <a:srgbClr val="0B5394"/>
                </a:solidFill>
                <a:latin typeface="Poppins"/>
                <a:ea typeface="Poppins"/>
                <a:cs typeface="Poppins"/>
                <a:sym typeface="Poppins"/>
              </a:rPr>
              <a:t>Message from the Principal</a:t>
            </a:r>
            <a:endParaRPr b="1" sz="4800">
              <a:solidFill>
                <a:srgbClr val="0B5394"/>
              </a:solidFill>
              <a:latin typeface="Poppins"/>
              <a:ea typeface="Poppins"/>
              <a:cs typeface="Poppins"/>
              <a:sym typeface="Poppins"/>
            </a:endParaRPr>
          </a:p>
        </p:txBody>
      </p:sp>
      <p:pic>
        <p:nvPicPr>
          <p:cNvPr id="594" name="Google Shape;594;p64"/>
          <p:cNvPicPr preferRelativeResize="0"/>
          <p:nvPr/>
        </p:nvPicPr>
        <p:blipFill rotWithShape="1">
          <a:blip r:embed="rId3">
            <a:alphaModFix/>
          </a:blip>
          <a:srcRect b="0" l="2809" r="0" t="0"/>
          <a:stretch/>
        </p:blipFill>
        <p:spPr>
          <a:xfrm>
            <a:off x="6566325" y="4551225"/>
            <a:ext cx="2434876" cy="474675"/>
          </a:xfrm>
          <a:prstGeom prst="rect">
            <a:avLst/>
          </a:prstGeom>
          <a:noFill/>
          <a:ln>
            <a:noFill/>
          </a:ln>
        </p:spPr>
      </p:pic>
      <p:pic>
        <p:nvPicPr>
          <p:cNvPr id="595" name="Google Shape;595;p64"/>
          <p:cNvPicPr preferRelativeResize="0"/>
          <p:nvPr/>
        </p:nvPicPr>
        <p:blipFill rotWithShape="1">
          <a:blip r:embed="rId4">
            <a:alphaModFix/>
          </a:blip>
          <a:srcRect b="0" l="2809" r="0" t="0"/>
          <a:stretch/>
        </p:blipFill>
        <p:spPr>
          <a:xfrm>
            <a:off x="6566325" y="4551225"/>
            <a:ext cx="2434876" cy="4746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99" name="Shape 599"/>
        <p:cNvGrpSpPr/>
        <p:nvPr/>
      </p:nvGrpSpPr>
      <p:grpSpPr>
        <a:xfrm>
          <a:off x="0" y="0"/>
          <a:ext cx="0" cy="0"/>
          <a:chOff x="0" y="0"/>
          <a:chExt cx="0" cy="0"/>
        </a:xfrm>
      </p:grpSpPr>
      <p:pic>
        <p:nvPicPr>
          <p:cNvPr descr="image.png" id="600" name="Google Shape;600;p65"/>
          <p:cNvPicPr preferRelativeResize="0"/>
          <p:nvPr/>
        </p:nvPicPr>
        <p:blipFill rotWithShape="1">
          <a:blip r:embed="rId3">
            <a:alphaModFix/>
          </a:blip>
          <a:srcRect b="0" l="0" r="0" t="0"/>
          <a:stretch/>
        </p:blipFill>
        <p:spPr>
          <a:xfrm>
            <a:off x="428625" y="927440"/>
            <a:ext cx="8286750" cy="614362"/>
          </a:xfrm>
          <a:prstGeom prst="rect">
            <a:avLst/>
          </a:prstGeom>
          <a:noFill/>
          <a:ln>
            <a:noFill/>
          </a:ln>
        </p:spPr>
      </p:pic>
      <p:pic>
        <p:nvPicPr>
          <p:cNvPr descr="image.png" id="601" name="Google Shape;601;p65"/>
          <p:cNvPicPr preferRelativeResize="0"/>
          <p:nvPr/>
        </p:nvPicPr>
        <p:blipFill rotWithShape="1">
          <a:blip r:embed="rId4">
            <a:alphaModFix/>
          </a:blip>
          <a:srcRect b="0" l="0" r="0" t="0"/>
          <a:stretch/>
        </p:blipFill>
        <p:spPr>
          <a:xfrm>
            <a:off x="428625" y="1656103"/>
            <a:ext cx="8286750" cy="614362"/>
          </a:xfrm>
          <a:prstGeom prst="rect">
            <a:avLst/>
          </a:prstGeom>
          <a:noFill/>
          <a:ln>
            <a:noFill/>
          </a:ln>
        </p:spPr>
      </p:pic>
      <p:pic>
        <p:nvPicPr>
          <p:cNvPr descr="image.png" id="602" name="Google Shape;602;p65"/>
          <p:cNvPicPr preferRelativeResize="0"/>
          <p:nvPr/>
        </p:nvPicPr>
        <p:blipFill rotWithShape="1">
          <a:blip r:embed="rId4">
            <a:alphaModFix/>
          </a:blip>
          <a:srcRect b="0" l="0" r="0" t="0"/>
          <a:stretch/>
        </p:blipFill>
        <p:spPr>
          <a:xfrm>
            <a:off x="428625" y="2384765"/>
            <a:ext cx="8286750" cy="614362"/>
          </a:xfrm>
          <a:prstGeom prst="rect">
            <a:avLst/>
          </a:prstGeom>
          <a:noFill/>
          <a:ln>
            <a:noFill/>
          </a:ln>
        </p:spPr>
      </p:pic>
      <p:sp>
        <p:nvSpPr>
          <p:cNvPr id="603" name="Google Shape;603;p65"/>
          <p:cNvSpPr txBox="1"/>
          <p:nvPr/>
        </p:nvSpPr>
        <p:spPr>
          <a:xfrm>
            <a:off x="642938" y="1056028"/>
            <a:ext cx="7901100" cy="169200"/>
          </a:xfrm>
          <a:prstGeom prst="rect">
            <a:avLst/>
          </a:prstGeom>
          <a:noFill/>
          <a:ln>
            <a:noFill/>
          </a:ln>
        </p:spPr>
        <p:txBody>
          <a:bodyPr anchorCtr="0" anchor="t" bIns="0" lIns="142875" spcFirstLastPara="1" rIns="0" wrap="square" tIns="0">
            <a:spAutoFit/>
          </a:bodyPr>
          <a:lstStyle/>
          <a:p>
            <a:pPr indent="0" lvl="0" marL="0" marR="0" rtl="0" algn="l">
              <a:spcBef>
                <a:spcPts val="0"/>
              </a:spcBef>
              <a:spcAft>
                <a:spcPts val="0"/>
              </a:spcAft>
              <a:buNone/>
            </a:pPr>
            <a:r>
              <a:rPr b="1" i="0" lang="en" sz="1100" u="none" cap="none" strike="noStrike">
                <a:solidFill>
                  <a:srgbClr val="0A2540"/>
                </a:solidFill>
                <a:latin typeface="Inter"/>
                <a:ea typeface="Inter"/>
                <a:cs typeface="Inter"/>
                <a:sym typeface="Inter"/>
              </a:rPr>
              <a:t>How do I stay updated on school news?</a:t>
            </a:r>
            <a:endParaRPr sz="1100"/>
          </a:p>
        </p:txBody>
      </p:sp>
      <p:sp>
        <p:nvSpPr>
          <p:cNvPr id="604" name="Google Shape;604;p65"/>
          <p:cNvSpPr txBox="1"/>
          <p:nvPr/>
        </p:nvSpPr>
        <p:spPr>
          <a:xfrm>
            <a:off x="642938" y="1270340"/>
            <a:ext cx="7901100" cy="3078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 sz="1000">
                <a:solidFill>
                  <a:srgbClr val="475569"/>
                </a:solidFill>
                <a:latin typeface="Inter"/>
                <a:ea typeface="Inter"/>
                <a:cs typeface="Inter"/>
                <a:sym typeface="Inter"/>
              </a:rPr>
              <a:t>Read Principal Bowdoin’s Cloud Chronicles emails and J</a:t>
            </a:r>
            <a:r>
              <a:rPr b="0" i="0" lang="en" sz="1000" u="none" cap="none" strike="noStrike">
                <a:solidFill>
                  <a:srgbClr val="475569"/>
                </a:solidFill>
                <a:latin typeface="Inter"/>
                <a:ea typeface="Inter"/>
                <a:cs typeface="Inter"/>
                <a:sym typeface="Inter"/>
              </a:rPr>
              <a:t>oin Konstella! All PTO announcements, event signups, and parent discussions take place on the Konstella platform.</a:t>
            </a:r>
            <a:endParaRPr sz="1100"/>
          </a:p>
        </p:txBody>
      </p:sp>
      <p:sp>
        <p:nvSpPr>
          <p:cNvPr id="605" name="Google Shape;605;p65"/>
          <p:cNvSpPr txBox="1"/>
          <p:nvPr/>
        </p:nvSpPr>
        <p:spPr>
          <a:xfrm>
            <a:off x="642938" y="1784690"/>
            <a:ext cx="7901100" cy="169200"/>
          </a:xfrm>
          <a:prstGeom prst="rect">
            <a:avLst/>
          </a:prstGeom>
          <a:noFill/>
          <a:ln>
            <a:noFill/>
          </a:ln>
        </p:spPr>
        <p:txBody>
          <a:bodyPr anchorCtr="0" anchor="t" bIns="0" lIns="142875" spcFirstLastPara="1" rIns="0" wrap="square" tIns="0">
            <a:spAutoFit/>
          </a:bodyPr>
          <a:lstStyle/>
          <a:p>
            <a:pPr indent="0" lvl="0" marL="0" marR="0" rtl="0" algn="l">
              <a:spcBef>
                <a:spcPts val="0"/>
              </a:spcBef>
              <a:spcAft>
                <a:spcPts val="0"/>
              </a:spcAft>
              <a:buNone/>
            </a:pPr>
            <a:r>
              <a:rPr b="1" i="0" lang="en" sz="1100" u="none" cap="none" strike="noStrike">
                <a:solidFill>
                  <a:srgbClr val="0A2540"/>
                </a:solidFill>
                <a:latin typeface="Inter"/>
                <a:ea typeface="Inter"/>
                <a:cs typeface="Inter"/>
                <a:sym typeface="Inter"/>
              </a:rPr>
              <a:t>What does the Direct Donation Drive support?</a:t>
            </a:r>
            <a:endParaRPr sz="1100"/>
          </a:p>
        </p:txBody>
      </p:sp>
      <p:sp>
        <p:nvSpPr>
          <p:cNvPr id="606" name="Google Shape;606;p65"/>
          <p:cNvSpPr txBox="1"/>
          <p:nvPr/>
        </p:nvSpPr>
        <p:spPr>
          <a:xfrm>
            <a:off x="642938" y="1999003"/>
            <a:ext cx="7901100" cy="3078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 sz="1000" u="none" cap="none" strike="noStrike">
                <a:solidFill>
                  <a:srgbClr val="475569"/>
                </a:solidFill>
                <a:latin typeface="Inter"/>
                <a:ea typeface="Inter"/>
                <a:cs typeface="Inter"/>
                <a:sym typeface="Inter"/>
              </a:rPr>
              <a:t>PTO funding provides nearly $1,000 per student in enrichment including Art in Action, field trips, STEAM supplies, and classroom grants.</a:t>
            </a:r>
            <a:endParaRPr sz="1100"/>
          </a:p>
        </p:txBody>
      </p:sp>
      <p:sp>
        <p:nvSpPr>
          <p:cNvPr id="607" name="Google Shape;607;p65"/>
          <p:cNvSpPr txBox="1"/>
          <p:nvPr/>
        </p:nvSpPr>
        <p:spPr>
          <a:xfrm>
            <a:off x="642938" y="2513353"/>
            <a:ext cx="7901100" cy="169200"/>
          </a:xfrm>
          <a:prstGeom prst="rect">
            <a:avLst/>
          </a:prstGeom>
          <a:noFill/>
          <a:ln>
            <a:noFill/>
          </a:ln>
        </p:spPr>
        <p:txBody>
          <a:bodyPr anchorCtr="0" anchor="t" bIns="0" lIns="142875" spcFirstLastPara="1" rIns="0" wrap="square" tIns="0">
            <a:spAutoFit/>
          </a:bodyPr>
          <a:lstStyle/>
          <a:p>
            <a:pPr indent="0" lvl="0" marL="0" marR="0" rtl="0" algn="l">
              <a:spcBef>
                <a:spcPts val="0"/>
              </a:spcBef>
              <a:spcAft>
                <a:spcPts val="0"/>
              </a:spcAft>
              <a:buNone/>
            </a:pPr>
            <a:r>
              <a:rPr b="1" i="0" lang="en" sz="1100" u="none" cap="none" strike="noStrike">
                <a:solidFill>
                  <a:srgbClr val="0A2540"/>
                </a:solidFill>
                <a:latin typeface="Inter"/>
                <a:ea typeface="Inter"/>
                <a:cs typeface="Inter"/>
                <a:sym typeface="Inter"/>
              </a:rPr>
              <a:t>How do after-school enrichment programs work?</a:t>
            </a:r>
            <a:endParaRPr sz="1100"/>
          </a:p>
        </p:txBody>
      </p:sp>
      <p:sp>
        <p:nvSpPr>
          <p:cNvPr id="608" name="Google Shape;608;p65"/>
          <p:cNvSpPr txBox="1"/>
          <p:nvPr/>
        </p:nvSpPr>
        <p:spPr>
          <a:xfrm>
            <a:off x="642938" y="2727665"/>
            <a:ext cx="7901100" cy="3078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 sz="1000" u="none" cap="none" strike="noStrike">
                <a:solidFill>
                  <a:srgbClr val="475569"/>
                </a:solidFill>
                <a:latin typeface="Inter"/>
                <a:ea typeface="Inter"/>
                <a:cs typeface="Inter"/>
                <a:sym typeface="Inter"/>
              </a:rPr>
              <a:t>Classes run after dismissal. TK </a:t>
            </a:r>
            <a:r>
              <a:rPr lang="en" sz="1000">
                <a:solidFill>
                  <a:srgbClr val="475569"/>
                </a:solidFill>
                <a:latin typeface="Inter"/>
                <a:ea typeface="Inter"/>
                <a:cs typeface="Inter"/>
                <a:sym typeface="Inter"/>
              </a:rPr>
              <a:t>&amp; K students escorted to their program, </a:t>
            </a:r>
            <a:r>
              <a:rPr b="0" i="0" lang="en" sz="1000" u="none" cap="none" strike="noStrike">
                <a:solidFill>
                  <a:srgbClr val="475569"/>
                </a:solidFill>
                <a:latin typeface="Inter"/>
                <a:ea typeface="Inter"/>
                <a:cs typeface="Inter"/>
                <a:sym typeface="Inter"/>
              </a:rPr>
              <a:t> 1st grade </a:t>
            </a:r>
            <a:r>
              <a:rPr lang="en" sz="1000">
                <a:solidFill>
                  <a:srgbClr val="475569"/>
                </a:solidFill>
                <a:latin typeface="Inter"/>
                <a:ea typeface="Inter"/>
                <a:cs typeface="Inter"/>
                <a:sym typeface="Inter"/>
              </a:rPr>
              <a:t>and above walk to the classroom, check homeroom!</a:t>
            </a:r>
            <a:endParaRPr sz="1100"/>
          </a:p>
        </p:txBody>
      </p:sp>
      <p:pic>
        <p:nvPicPr>
          <p:cNvPr descr="image.png" id="609" name="Google Shape;609;p65"/>
          <p:cNvPicPr preferRelativeResize="0"/>
          <p:nvPr/>
        </p:nvPicPr>
        <p:blipFill rotWithShape="1">
          <a:blip r:embed="rId5">
            <a:alphaModFix/>
          </a:blip>
          <a:srcRect b="0" l="0" r="0" t="0"/>
          <a:stretch/>
        </p:blipFill>
        <p:spPr>
          <a:xfrm>
            <a:off x="642938" y="1070315"/>
            <a:ext cx="142875" cy="142875"/>
          </a:xfrm>
          <a:prstGeom prst="rect">
            <a:avLst/>
          </a:prstGeom>
          <a:noFill/>
          <a:ln>
            <a:noFill/>
          </a:ln>
        </p:spPr>
      </p:pic>
      <p:pic>
        <p:nvPicPr>
          <p:cNvPr descr="image.png" id="610" name="Google Shape;610;p65"/>
          <p:cNvPicPr preferRelativeResize="0"/>
          <p:nvPr/>
        </p:nvPicPr>
        <p:blipFill rotWithShape="1">
          <a:blip r:embed="rId5">
            <a:alphaModFix/>
          </a:blip>
          <a:srcRect b="0" l="0" r="0" t="0"/>
          <a:stretch/>
        </p:blipFill>
        <p:spPr>
          <a:xfrm>
            <a:off x="642938" y="1798978"/>
            <a:ext cx="142875" cy="142875"/>
          </a:xfrm>
          <a:prstGeom prst="rect">
            <a:avLst/>
          </a:prstGeom>
          <a:noFill/>
          <a:ln>
            <a:noFill/>
          </a:ln>
        </p:spPr>
      </p:pic>
      <p:pic>
        <p:nvPicPr>
          <p:cNvPr descr="image.png" id="611" name="Google Shape;611;p65"/>
          <p:cNvPicPr preferRelativeResize="0"/>
          <p:nvPr/>
        </p:nvPicPr>
        <p:blipFill rotWithShape="1">
          <a:blip r:embed="rId5">
            <a:alphaModFix/>
          </a:blip>
          <a:srcRect b="0" l="0" r="0" t="0"/>
          <a:stretch/>
        </p:blipFill>
        <p:spPr>
          <a:xfrm>
            <a:off x="642938" y="2527640"/>
            <a:ext cx="142875" cy="142875"/>
          </a:xfrm>
          <a:prstGeom prst="rect">
            <a:avLst/>
          </a:prstGeom>
          <a:noFill/>
          <a:ln>
            <a:noFill/>
          </a:ln>
        </p:spPr>
      </p:pic>
      <p:sp>
        <p:nvSpPr>
          <p:cNvPr id="612" name="Google Shape;612;p65"/>
          <p:cNvSpPr txBox="1"/>
          <p:nvPr>
            <p:ph idx="4294967295"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200">
                <a:solidFill>
                  <a:srgbClr val="0C4482"/>
                </a:solidFill>
                <a:latin typeface="Poppins"/>
                <a:ea typeface="Poppins"/>
                <a:cs typeface="Poppins"/>
                <a:sym typeface="Poppins"/>
              </a:rPr>
              <a:t>Frequently asked </a:t>
            </a:r>
            <a:r>
              <a:rPr b="1" lang="en" sz="2200">
                <a:solidFill>
                  <a:srgbClr val="0C4482"/>
                </a:solidFill>
                <a:latin typeface="Poppins"/>
                <a:ea typeface="Poppins"/>
                <a:cs typeface="Poppins"/>
                <a:sym typeface="Poppins"/>
              </a:rPr>
              <a:t>questions</a:t>
            </a:r>
            <a:endParaRPr b="1" sz="2200">
              <a:solidFill>
                <a:srgbClr val="0C4482"/>
              </a:solidFill>
              <a:latin typeface="Poppins"/>
              <a:ea typeface="Poppins"/>
              <a:cs typeface="Poppins"/>
              <a:sym typeface="Poppins"/>
            </a:endParaRPr>
          </a:p>
        </p:txBody>
      </p:sp>
      <p:pic>
        <p:nvPicPr>
          <p:cNvPr descr="image.png" id="613" name="Google Shape;613;p65"/>
          <p:cNvPicPr preferRelativeResize="0"/>
          <p:nvPr/>
        </p:nvPicPr>
        <p:blipFill rotWithShape="1">
          <a:blip r:embed="rId3">
            <a:alphaModFix/>
          </a:blip>
          <a:srcRect b="0" l="0" r="0" t="0"/>
          <a:stretch/>
        </p:blipFill>
        <p:spPr>
          <a:xfrm>
            <a:off x="428625" y="3035465"/>
            <a:ext cx="8286750" cy="614362"/>
          </a:xfrm>
          <a:prstGeom prst="rect">
            <a:avLst/>
          </a:prstGeom>
          <a:noFill/>
          <a:ln>
            <a:noFill/>
          </a:ln>
        </p:spPr>
      </p:pic>
      <p:pic>
        <p:nvPicPr>
          <p:cNvPr descr="image.png" id="614" name="Google Shape;614;p65"/>
          <p:cNvPicPr preferRelativeResize="0"/>
          <p:nvPr/>
        </p:nvPicPr>
        <p:blipFill rotWithShape="1">
          <a:blip r:embed="rId4">
            <a:alphaModFix/>
          </a:blip>
          <a:srcRect b="0" l="0" r="0" t="0"/>
          <a:stretch/>
        </p:blipFill>
        <p:spPr>
          <a:xfrm>
            <a:off x="428625" y="3764128"/>
            <a:ext cx="8286750" cy="614362"/>
          </a:xfrm>
          <a:prstGeom prst="rect">
            <a:avLst/>
          </a:prstGeom>
          <a:noFill/>
          <a:ln>
            <a:noFill/>
          </a:ln>
        </p:spPr>
      </p:pic>
      <p:pic>
        <p:nvPicPr>
          <p:cNvPr descr="image.png" id="615" name="Google Shape;615;p65"/>
          <p:cNvPicPr preferRelativeResize="0"/>
          <p:nvPr/>
        </p:nvPicPr>
        <p:blipFill rotWithShape="1">
          <a:blip r:embed="rId4">
            <a:alphaModFix/>
          </a:blip>
          <a:srcRect b="0" l="0" r="0" t="0"/>
          <a:stretch/>
        </p:blipFill>
        <p:spPr>
          <a:xfrm>
            <a:off x="428625" y="4492790"/>
            <a:ext cx="8286750" cy="614362"/>
          </a:xfrm>
          <a:prstGeom prst="rect">
            <a:avLst/>
          </a:prstGeom>
          <a:noFill/>
          <a:ln>
            <a:noFill/>
          </a:ln>
        </p:spPr>
      </p:pic>
      <p:sp>
        <p:nvSpPr>
          <p:cNvPr id="616" name="Google Shape;616;p65"/>
          <p:cNvSpPr txBox="1"/>
          <p:nvPr/>
        </p:nvSpPr>
        <p:spPr>
          <a:xfrm>
            <a:off x="642938" y="3164053"/>
            <a:ext cx="7901100" cy="169200"/>
          </a:xfrm>
          <a:prstGeom prst="rect">
            <a:avLst/>
          </a:prstGeom>
          <a:noFill/>
          <a:ln>
            <a:noFill/>
          </a:ln>
        </p:spPr>
        <p:txBody>
          <a:bodyPr anchorCtr="0" anchor="t" bIns="0" lIns="142875" spcFirstLastPara="1" rIns="0" wrap="square" tIns="0">
            <a:spAutoFit/>
          </a:bodyPr>
          <a:lstStyle/>
          <a:p>
            <a:pPr indent="0" lvl="0" marL="0" marR="0" rtl="0" algn="l">
              <a:spcBef>
                <a:spcPts val="0"/>
              </a:spcBef>
              <a:spcAft>
                <a:spcPts val="0"/>
              </a:spcAft>
              <a:buNone/>
            </a:pPr>
            <a:r>
              <a:rPr b="1" i="0" lang="en" sz="1100" u="none" cap="none" strike="noStrike">
                <a:solidFill>
                  <a:srgbClr val="0A2540"/>
                </a:solidFill>
                <a:latin typeface="Inter"/>
                <a:ea typeface="Inter"/>
                <a:cs typeface="Inter"/>
                <a:sym typeface="Inter"/>
              </a:rPr>
              <a:t>How do I </a:t>
            </a:r>
            <a:r>
              <a:rPr b="1" lang="en" sz="1100">
                <a:solidFill>
                  <a:srgbClr val="0A2540"/>
                </a:solidFill>
                <a:latin typeface="Inter"/>
                <a:ea typeface="Inter"/>
                <a:cs typeface="Inter"/>
                <a:sym typeface="Inter"/>
              </a:rPr>
              <a:t>know if I’m cleared to volunteer?</a:t>
            </a:r>
            <a:endParaRPr sz="1100"/>
          </a:p>
        </p:txBody>
      </p:sp>
      <p:sp>
        <p:nvSpPr>
          <p:cNvPr id="617" name="Google Shape;617;p65"/>
          <p:cNvSpPr txBox="1"/>
          <p:nvPr/>
        </p:nvSpPr>
        <p:spPr>
          <a:xfrm>
            <a:off x="642938" y="3378365"/>
            <a:ext cx="7901100" cy="323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 sz="1050">
                <a:solidFill>
                  <a:srgbClr val="444746"/>
                </a:solidFill>
                <a:latin typeface="Roboto"/>
                <a:ea typeface="Roboto"/>
                <a:cs typeface="Roboto"/>
                <a:sym typeface="Roboto"/>
              </a:rPr>
              <a:t>Once all items are into the district, they inform the school on a spreadsheet. If you are curious if you’ve been cleared, please contact the district or our school office. See clearance process on the </a:t>
            </a:r>
            <a:r>
              <a:rPr lang="en" sz="1050">
                <a:solidFill>
                  <a:srgbClr val="444746"/>
                </a:solidFill>
                <a:latin typeface="Roboto"/>
                <a:ea typeface="Roboto"/>
                <a:cs typeface="Roboto"/>
                <a:sym typeface="Roboto"/>
              </a:rPr>
              <a:t>next slide.</a:t>
            </a:r>
            <a:endParaRPr sz="1100"/>
          </a:p>
        </p:txBody>
      </p:sp>
      <p:sp>
        <p:nvSpPr>
          <p:cNvPr id="618" name="Google Shape;618;p65"/>
          <p:cNvSpPr txBox="1"/>
          <p:nvPr/>
        </p:nvSpPr>
        <p:spPr>
          <a:xfrm>
            <a:off x="642938" y="3892715"/>
            <a:ext cx="7901100" cy="169200"/>
          </a:xfrm>
          <a:prstGeom prst="rect">
            <a:avLst/>
          </a:prstGeom>
          <a:noFill/>
          <a:ln>
            <a:noFill/>
          </a:ln>
        </p:spPr>
        <p:txBody>
          <a:bodyPr anchorCtr="0" anchor="t" bIns="0" lIns="142875" spcFirstLastPara="1" rIns="0" wrap="square" tIns="0">
            <a:spAutoFit/>
          </a:bodyPr>
          <a:lstStyle/>
          <a:p>
            <a:pPr indent="0" lvl="0" marL="0" marR="0" rtl="0" algn="l">
              <a:spcBef>
                <a:spcPts val="0"/>
              </a:spcBef>
              <a:spcAft>
                <a:spcPts val="0"/>
              </a:spcAft>
              <a:buNone/>
            </a:pPr>
            <a:r>
              <a:rPr b="1" i="0" lang="en" sz="1100" u="none" cap="none" strike="noStrike">
                <a:solidFill>
                  <a:srgbClr val="0A2540"/>
                </a:solidFill>
                <a:latin typeface="Inter"/>
                <a:ea typeface="Inter"/>
                <a:cs typeface="Inter"/>
                <a:sym typeface="Inter"/>
              </a:rPr>
              <a:t>Wh</a:t>
            </a:r>
            <a:r>
              <a:rPr b="1" lang="en" sz="1100">
                <a:solidFill>
                  <a:srgbClr val="0A2540"/>
                </a:solidFill>
                <a:latin typeface="Inter"/>
                <a:ea typeface="Inter"/>
                <a:cs typeface="Inter"/>
                <a:sym typeface="Inter"/>
              </a:rPr>
              <a:t>y are school supply lists posted just before school starts?</a:t>
            </a:r>
            <a:endParaRPr sz="1100"/>
          </a:p>
        </p:txBody>
      </p:sp>
      <p:sp>
        <p:nvSpPr>
          <p:cNvPr id="619" name="Google Shape;619;p65"/>
          <p:cNvSpPr txBox="1"/>
          <p:nvPr/>
        </p:nvSpPr>
        <p:spPr>
          <a:xfrm>
            <a:off x="642938" y="4107028"/>
            <a:ext cx="7901100" cy="161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 sz="1050">
                <a:solidFill>
                  <a:srgbClr val="444746"/>
                </a:solidFill>
                <a:latin typeface="Roboto"/>
                <a:ea typeface="Roboto"/>
                <a:cs typeface="Roboto"/>
                <a:sym typeface="Roboto"/>
              </a:rPr>
              <a:t>The school is still working on them up until the last minute. We want to be sure we are only asking families for essential items.</a:t>
            </a:r>
            <a:endParaRPr sz="1100"/>
          </a:p>
        </p:txBody>
      </p:sp>
      <p:sp>
        <p:nvSpPr>
          <p:cNvPr id="620" name="Google Shape;620;p65"/>
          <p:cNvSpPr txBox="1"/>
          <p:nvPr/>
        </p:nvSpPr>
        <p:spPr>
          <a:xfrm>
            <a:off x="642938" y="4621378"/>
            <a:ext cx="7901100" cy="169200"/>
          </a:xfrm>
          <a:prstGeom prst="rect">
            <a:avLst/>
          </a:prstGeom>
          <a:noFill/>
          <a:ln>
            <a:noFill/>
          </a:ln>
        </p:spPr>
        <p:txBody>
          <a:bodyPr anchorCtr="0" anchor="t" bIns="0" lIns="142875" spcFirstLastPara="1" rIns="0" wrap="square" tIns="0">
            <a:spAutoFit/>
          </a:bodyPr>
          <a:lstStyle/>
          <a:p>
            <a:pPr indent="0" lvl="0" marL="0" marR="0" rtl="0" algn="l">
              <a:spcBef>
                <a:spcPts val="0"/>
              </a:spcBef>
              <a:spcAft>
                <a:spcPts val="0"/>
              </a:spcAft>
              <a:buNone/>
            </a:pPr>
            <a:r>
              <a:rPr b="1" i="0" lang="en" sz="1100" u="none" cap="none" strike="noStrike">
                <a:solidFill>
                  <a:srgbClr val="0A2540"/>
                </a:solidFill>
                <a:latin typeface="Inter"/>
                <a:ea typeface="Inter"/>
                <a:cs typeface="Inter"/>
                <a:sym typeface="Inter"/>
              </a:rPr>
              <a:t>How do </a:t>
            </a:r>
            <a:r>
              <a:rPr b="1" lang="en" sz="1100">
                <a:solidFill>
                  <a:srgbClr val="0A2540"/>
                </a:solidFill>
                <a:latin typeface="Inter"/>
                <a:ea typeface="Inter"/>
                <a:cs typeface="Inter"/>
                <a:sym typeface="Inter"/>
              </a:rPr>
              <a:t>I report my child as absent?</a:t>
            </a:r>
            <a:endParaRPr sz="1100"/>
          </a:p>
        </p:txBody>
      </p:sp>
      <p:sp>
        <p:nvSpPr>
          <p:cNvPr id="621" name="Google Shape;621;p65"/>
          <p:cNvSpPr txBox="1"/>
          <p:nvPr/>
        </p:nvSpPr>
        <p:spPr>
          <a:xfrm>
            <a:off x="642938" y="4835690"/>
            <a:ext cx="7901100" cy="153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 sz="1000">
                <a:solidFill>
                  <a:srgbClr val="475569"/>
                </a:solidFill>
                <a:latin typeface="Inter"/>
                <a:ea typeface="Inter"/>
                <a:cs typeface="Inter"/>
                <a:sym typeface="Inter"/>
              </a:rPr>
              <a:t>Report it via the SchoolMessenger app, call the front office, or login to the SchoolMessenger website (see next slide for links).  </a:t>
            </a:r>
            <a:endParaRPr sz="1100"/>
          </a:p>
        </p:txBody>
      </p:sp>
      <p:pic>
        <p:nvPicPr>
          <p:cNvPr descr="image.png" id="622" name="Google Shape;622;p65"/>
          <p:cNvPicPr preferRelativeResize="0"/>
          <p:nvPr/>
        </p:nvPicPr>
        <p:blipFill rotWithShape="1">
          <a:blip r:embed="rId5">
            <a:alphaModFix/>
          </a:blip>
          <a:srcRect b="0" l="0" r="0" t="0"/>
          <a:stretch/>
        </p:blipFill>
        <p:spPr>
          <a:xfrm>
            <a:off x="642938" y="3178340"/>
            <a:ext cx="142875" cy="142875"/>
          </a:xfrm>
          <a:prstGeom prst="rect">
            <a:avLst/>
          </a:prstGeom>
          <a:noFill/>
          <a:ln>
            <a:noFill/>
          </a:ln>
        </p:spPr>
      </p:pic>
      <p:pic>
        <p:nvPicPr>
          <p:cNvPr descr="image.png" id="623" name="Google Shape;623;p65"/>
          <p:cNvPicPr preferRelativeResize="0"/>
          <p:nvPr/>
        </p:nvPicPr>
        <p:blipFill rotWithShape="1">
          <a:blip r:embed="rId5">
            <a:alphaModFix/>
          </a:blip>
          <a:srcRect b="0" l="0" r="0" t="0"/>
          <a:stretch/>
        </p:blipFill>
        <p:spPr>
          <a:xfrm>
            <a:off x="642938" y="3907003"/>
            <a:ext cx="142875" cy="142875"/>
          </a:xfrm>
          <a:prstGeom prst="rect">
            <a:avLst/>
          </a:prstGeom>
          <a:noFill/>
          <a:ln>
            <a:noFill/>
          </a:ln>
        </p:spPr>
      </p:pic>
      <p:pic>
        <p:nvPicPr>
          <p:cNvPr descr="image.png" id="624" name="Google Shape;624;p65"/>
          <p:cNvPicPr preferRelativeResize="0"/>
          <p:nvPr/>
        </p:nvPicPr>
        <p:blipFill rotWithShape="1">
          <a:blip r:embed="rId5">
            <a:alphaModFix/>
          </a:blip>
          <a:srcRect b="0" l="0" r="0" t="0"/>
          <a:stretch/>
        </p:blipFill>
        <p:spPr>
          <a:xfrm>
            <a:off x="642938" y="4635665"/>
            <a:ext cx="142875" cy="142875"/>
          </a:xfrm>
          <a:prstGeom prst="rect">
            <a:avLst/>
          </a:prstGeom>
          <a:noFill/>
          <a:ln>
            <a:noFill/>
          </a:ln>
        </p:spPr>
      </p:pic>
      <p:sp>
        <p:nvSpPr>
          <p:cNvPr id="625" name="Google Shape;625;p65"/>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66"/>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66"/>
          <p:cNvSpPr txBox="1"/>
          <p:nvPr>
            <p:ph idx="4294967295"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200">
                <a:solidFill>
                  <a:srgbClr val="0C4482"/>
                </a:solidFill>
                <a:latin typeface="Poppins"/>
                <a:ea typeface="Poppins"/>
                <a:cs typeface="Poppins"/>
                <a:sym typeface="Poppins"/>
              </a:rPr>
              <a:t>Volunteer Clearance FAQ</a:t>
            </a:r>
            <a:endParaRPr b="1" sz="2200">
              <a:solidFill>
                <a:srgbClr val="0C4482"/>
              </a:solidFill>
              <a:latin typeface="Poppins"/>
              <a:ea typeface="Poppins"/>
              <a:cs typeface="Poppins"/>
              <a:sym typeface="Poppins"/>
            </a:endParaRPr>
          </a:p>
        </p:txBody>
      </p:sp>
      <p:sp>
        <p:nvSpPr>
          <p:cNvPr id="632" name="Google Shape;632;p66"/>
          <p:cNvSpPr txBox="1"/>
          <p:nvPr>
            <p:ph idx="4294967295" type="body"/>
          </p:nvPr>
        </p:nvSpPr>
        <p:spPr>
          <a:xfrm>
            <a:off x="311700" y="1017725"/>
            <a:ext cx="8520600" cy="3873300"/>
          </a:xfrm>
          <a:prstGeom prst="rect">
            <a:avLst/>
          </a:prstGeom>
        </p:spPr>
        <p:txBody>
          <a:bodyPr anchorCtr="0" anchor="t" bIns="91425" lIns="91425" spcFirstLastPara="1" rIns="91425" wrap="square" tIns="91425">
            <a:normAutofit fontScale="55000" lnSpcReduction="10000"/>
          </a:bodyPr>
          <a:lstStyle/>
          <a:p>
            <a:pPr indent="0" lvl="0" marL="0" rtl="0" algn="l">
              <a:lnSpc>
                <a:spcPct val="110000"/>
              </a:lnSpc>
              <a:spcBef>
                <a:spcPts val="0"/>
              </a:spcBef>
              <a:spcAft>
                <a:spcPts val="0"/>
              </a:spcAft>
              <a:buNone/>
            </a:pPr>
            <a:r>
              <a:rPr b="1" lang="en" sz="1650">
                <a:latin typeface="Poppins"/>
                <a:ea typeface="Poppins"/>
                <a:cs typeface="Poppins"/>
                <a:sym typeface="Poppins"/>
              </a:rPr>
              <a:t>Level 1 Volunteer:</a:t>
            </a:r>
            <a:endParaRPr b="1" sz="1650">
              <a:latin typeface="Poppins"/>
              <a:ea typeface="Poppins"/>
              <a:cs typeface="Poppins"/>
              <a:sym typeface="Poppins"/>
            </a:endParaRPr>
          </a:p>
          <a:p>
            <a:pPr indent="0" lvl="0" marL="0" rtl="0" algn="l">
              <a:lnSpc>
                <a:spcPct val="110000"/>
              </a:lnSpc>
              <a:spcBef>
                <a:spcPts val="1200"/>
              </a:spcBef>
              <a:spcAft>
                <a:spcPts val="0"/>
              </a:spcAft>
              <a:buNone/>
            </a:pPr>
            <a:r>
              <a:rPr lang="en" sz="1650">
                <a:latin typeface="Poppins"/>
                <a:ea typeface="Poppins"/>
                <a:cs typeface="Poppins"/>
                <a:sym typeface="Poppins"/>
              </a:rPr>
              <a:t>Level 1 volunteers are not permitted to be alone with students out of the direct supervision of the teacher. </a:t>
            </a:r>
            <a:r>
              <a:rPr b="1" lang="en" sz="1650">
                <a:latin typeface="Poppins"/>
                <a:ea typeface="Poppins"/>
                <a:cs typeface="Poppins"/>
                <a:sym typeface="Poppins"/>
              </a:rPr>
              <a:t>Ways to participate: </a:t>
            </a:r>
            <a:r>
              <a:rPr lang="en" sz="1650">
                <a:latin typeface="Poppins"/>
                <a:ea typeface="Poppins"/>
                <a:cs typeface="Poppins"/>
                <a:sym typeface="Poppins"/>
              </a:rPr>
              <a:t>Art in Action. </a:t>
            </a:r>
            <a:endParaRPr sz="1650">
              <a:latin typeface="Poppins"/>
              <a:ea typeface="Poppins"/>
              <a:cs typeface="Poppins"/>
              <a:sym typeface="Poppins"/>
            </a:endParaRPr>
          </a:p>
          <a:p>
            <a:pPr indent="0" lvl="0" marL="0" rtl="0" algn="l">
              <a:lnSpc>
                <a:spcPct val="110000"/>
              </a:lnSpc>
              <a:spcBef>
                <a:spcPts val="1200"/>
              </a:spcBef>
              <a:spcAft>
                <a:spcPts val="0"/>
              </a:spcAft>
              <a:buNone/>
            </a:pPr>
            <a:r>
              <a:rPr lang="en" sz="1650">
                <a:latin typeface="Poppins"/>
                <a:ea typeface="Poppins"/>
                <a:cs typeface="Poppins"/>
                <a:sym typeface="Poppins"/>
              </a:rPr>
              <a:t>Submit a completed volunteer application (</a:t>
            </a:r>
            <a:r>
              <a:rPr lang="en" sz="1650" u="sng">
                <a:solidFill>
                  <a:schemeClr val="hlink"/>
                </a:solidFill>
                <a:latin typeface="Poppins"/>
                <a:ea typeface="Poppins"/>
                <a:cs typeface="Poppins"/>
                <a:sym typeface="Poppins"/>
                <a:hlinkClick r:id="rId3"/>
              </a:rPr>
              <a:t>link found here</a:t>
            </a:r>
            <a:r>
              <a:rPr lang="en" sz="1650">
                <a:latin typeface="Poppins"/>
                <a:ea typeface="Poppins"/>
                <a:cs typeface="Poppins"/>
                <a:sym typeface="Poppins"/>
              </a:rPr>
              <a:t>) and attach the following documents:</a:t>
            </a:r>
            <a:endParaRPr sz="1650">
              <a:latin typeface="Poppins"/>
              <a:ea typeface="Poppins"/>
              <a:cs typeface="Poppins"/>
              <a:sym typeface="Poppins"/>
            </a:endParaRPr>
          </a:p>
          <a:p>
            <a:pPr indent="-286226" lvl="0" marL="457200" rtl="0" algn="l">
              <a:lnSpc>
                <a:spcPct val="110000"/>
              </a:lnSpc>
              <a:spcBef>
                <a:spcPts val="1200"/>
              </a:spcBef>
              <a:spcAft>
                <a:spcPts val="0"/>
              </a:spcAft>
              <a:buSzPct val="100000"/>
              <a:buFont typeface="Poppins"/>
              <a:buChar char="●"/>
            </a:pPr>
            <a:r>
              <a:rPr lang="en" sz="1650">
                <a:latin typeface="Poppins"/>
                <a:ea typeface="Poppins"/>
                <a:cs typeface="Poppins"/>
                <a:sym typeface="Poppins"/>
              </a:rPr>
              <a:t>A copy of your current Driver’s License or other government issued ID</a:t>
            </a:r>
            <a:endParaRPr sz="1650">
              <a:latin typeface="Poppins"/>
              <a:ea typeface="Poppins"/>
              <a:cs typeface="Poppins"/>
              <a:sym typeface="Poppins"/>
            </a:endParaRPr>
          </a:p>
          <a:p>
            <a:pPr indent="-286226" lvl="0" marL="457200" rtl="0" algn="l">
              <a:lnSpc>
                <a:spcPct val="110000"/>
              </a:lnSpc>
              <a:spcBef>
                <a:spcPts val="0"/>
              </a:spcBef>
              <a:spcAft>
                <a:spcPts val="0"/>
              </a:spcAft>
              <a:buSzPct val="100000"/>
              <a:buFont typeface="Poppins"/>
              <a:buChar char="●"/>
            </a:pPr>
            <a:r>
              <a:rPr lang="en" sz="1650">
                <a:latin typeface="Poppins"/>
                <a:ea typeface="Poppins"/>
                <a:cs typeface="Poppins"/>
                <a:sym typeface="Poppins"/>
              </a:rPr>
              <a:t>A copy of Tuberculosis clearance (within 60 days)</a:t>
            </a:r>
            <a:endParaRPr sz="1650">
              <a:latin typeface="Poppins"/>
              <a:ea typeface="Poppins"/>
              <a:cs typeface="Poppins"/>
              <a:sym typeface="Poppins"/>
            </a:endParaRPr>
          </a:p>
          <a:p>
            <a:pPr indent="0" lvl="0" marL="0" rtl="0" algn="l">
              <a:lnSpc>
                <a:spcPct val="110000"/>
              </a:lnSpc>
              <a:spcBef>
                <a:spcPts val="1200"/>
              </a:spcBef>
              <a:spcAft>
                <a:spcPts val="0"/>
              </a:spcAft>
              <a:buNone/>
            </a:pPr>
            <a:r>
              <a:rPr b="1" lang="en" sz="1600">
                <a:latin typeface="Poppins"/>
                <a:ea typeface="Poppins"/>
                <a:cs typeface="Poppins"/>
                <a:sym typeface="Poppins"/>
              </a:rPr>
              <a:t>Level 2 Volunteer:</a:t>
            </a:r>
            <a:endParaRPr b="1" sz="1600">
              <a:latin typeface="Poppins"/>
              <a:ea typeface="Poppins"/>
              <a:cs typeface="Poppins"/>
              <a:sym typeface="Poppins"/>
            </a:endParaRPr>
          </a:p>
          <a:p>
            <a:pPr indent="0" lvl="0" marL="0" rtl="0" algn="l">
              <a:lnSpc>
                <a:spcPct val="110000"/>
              </a:lnSpc>
              <a:spcBef>
                <a:spcPts val="1200"/>
              </a:spcBef>
              <a:spcAft>
                <a:spcPts val="0"/>
              </a:spcAft>
              <a:buNone/>
            </a:pPr>
            <a:r>
              <a:rPr lang="en" sz="1650">
                <a:latin typeface="Poppins"/>
                <a:ea typeface="Poppins"/>
                <a:cs typeface="Poppins"/>
                <a:sym typeface="Poppins"/>
              </a:rPr>
              <a:t>Level 2 volunteers are those who may supervise small groups of students in class or on school bus activities away from campus, or who, at any time, are alone with students outside the supervision of a certified school employee. </a:t>
            </a:r>
            <a:r>
              <a:rPr b="1" lang="en" sz="1650">
                <a:latin typeface="Poppins"/>
                <a:ea typeface="Poppins"/>
                <a:cs typeface="Poppins"/>
                <a:sym typeface="Poppins"/>
              </a:rPr>
              <a:t>Ways to participate</a:t>
            </a:r>
            <a:r>
              <a:rPr lang="en" sz="1650">
                <a:latin typeface="Poppins"/>
                <a:ea typeface="Poppins"/>
                <a:cs typeface="Poppins"/>
                <a:sym typeface="Poppins"/>
              </a:rPr>
              <a:t>: Volunteer in the garden class, chaperone on Field Trips. </a:t>
            </a:r>
            <a:endParaRPr sz="1650">
              <a:latin typeface="Poppins"/>
              <a:ea typeface="Poppins"/>
              <a:cs typeface="Poppins"/>
              <a:sym typeface="Poppins"/>
            </a:endParaRPr>
          </a:p>
          <a:p>
            <a:pPr indent="-286226" lvl="0" marL="457200" rtl="0" algn="l">
              <a:lnSpc>
                <a:spcPct val="110000"/>
              </a:lnSpc>
              <a:spcBef>
                <a:spcPts val="1200"/>
              </a:spcBef>
              <a:spcAft>
                <a:spcPts val="0"/>
              </a:spcAft>
              <a:buSzPct val="100000"/>
              <a:buFont typeface="Poppins"/>
              <a:buChar char="●"/>
            </a:pPr>
            <a:r>
              <a:rPr lang="en" sz="1650">
                <a:latin typeface="Poppins"/>
                <a:ea typeface="Poppins"/>
                <a:cs typeface="Poppins"/>
                <a:sym typeface="Poppins"/>
              </a:rPr>
              <a:t>Complete a LIVESCAN (fingerprinting). *Note: completed in person. </a:t>
            </a:r>
            <a:endParaRPr sz="1650">
              <a:latin typeface="Poppins"/>
              <a:ea typeface="Poppins"/>
              <a:cs typeface="Poppins"/>
              <a:sym typeface="Poppins"/>
            </a:endParaRPr>
          </a:p>
          <a:p>
            <a:pPr indent="-286226" lvl="0" marL="457200" rtl="0" algn="l">
              <a:lnSpc>
                <a:spcPct val="110000"/>
              </a:lnSpc>
              <a:spcBef>
                <a:spcPts val="0"/>
              </a:spcBef>
              <a:spcAft>
                <a:spcPts val="0"/>
              </a:spcAft>
              <a:buSzPct val="100000"/>
              <a:buFont typeface="Poppins"/>
              <a:buChar char="●"/>
            </a:pPr>
            <a:r>
              <a:rPr lang="en" sz="1650">
                <a:latin typeface="Poppins"/>
                <a:ea typeface="Poppins"/>
                <a:cs typeface="Poppins"/>
                <a:sym typeface="Poppins"/>
              </a:rPr>
              <a:t>Complete Mandated Reporter Training for volunteers: </a:t>
            </a:r>
            <a:r>
              <a:rPr lang="en" sz="1650" u="sng">
                <a:solidFill>
                  <a:schemeClr val="hlink"/>
                </a:solidFill>
                <a:latin typeface="Poppins"/>
                <a:ea typeface="Poppins"/>
                <a:cs typeface="Poppins"/>
                <a:sym typeface="Poppins"/>
                <a:hlinkClick r:id="rId4"/>
              </a:rPr>
              <a:t>https://mandatedreportertraining.com/california/</a:t>
            </a:r>
            <a:r>
              <a:rPr lang="en" sz="1650">
                <a:latin typeface="Poppins"/>
                <a:ea typeface="Poppins"/>
                <a:cs typeface="Poppins"/>
                <a:sym typeface="Poppins"/>
              </a:rPr>
              <a:t>. There is a $10 fee to take the exam and download the certificate. *Note: approximately 2hrs time commitment.</a:t>
            </a:r>
            <a:endParaRPr sz="1650">
              <a:latin typeface="Poppins"/>
              <a:ea typeface="Poppins"/>
              <a:cs typeface="Poppins"/>
              <a:sym typeface="Poppins"/>
            </a:endParaRPr>
          </a:p>
          <a:p>
            <a:pPr indent="-286226" lvl="0" marL="457200" rtl="0" algn="l">
              <a:lnSpc>
                <a:spcPct val="110000"/>
              </a:lnSpc>
              <a:spcBef>
                <a:spcPts val="0"/>
              </a:spcBef>
              <a:spcAft>
                <a:spcPts val="0"/>
              </a:spcAft>
              <a:buSzPct val="100000"/>
              <a:buFont typeface="Poppins"/>
              <a:buChar char="●"/>
            </a:pPr>
            <a:r>
              <a:rPr lang="en" sz="1650">
                <a:latin typeface="Poppins"/>
                <a:ea typeface="Poppins"/>
                <a:cs typeface="Poppins"/>
                <a:sym typeface="Poppins"/>
              </a:rPr>
              <a:t>Submit your complete volunteer application online. Attach a copy of your driver’s license/passport, TB clearance, Mandated Reporter certificate, &amp; copy of completed LIVESCAN form. *Note: application must be submitted within a few days of completing LIVESCAN.</a:t>
            </a:r>
            <a:endParaRPr sz="1650">
              <a:latin typeface="Poppins"/>
              <a:ea typeface="Poppins"/>
              <a:cs typeface="Poppins"/>
              <a:sym typeface="Poppins"/>
            </a:endParaRPr>
          </a:p>
          <a:p>
            <a:pPr indent="0" lvl="0" marL="0" rtl="0" algn="l">
              <a:lnSpc>
                <a:spcPct val="110000"/>
              </a:lnSpc>
              <a:spcBef>
                <a:spcPts val="1200"/>
              </a:spcBef>
              <a:spcAft>
                <a:spcPts val="0"/>
              </a:spcAft>
              <a:buNone/>
            </a:pPr>
            <a:r>
              <a:rPr lang="en" sz="1600">
                <a:latin typeface="Poppins"/>
                <a:ea typeface="Poppins"/>
                <a:cs typeface="Poppins"/>
                <a:sym typeface="Poppins"/>
              </a:rPr>
              <a:t>Note: </a:t>
            </a:r>
            <a:endParaRPr sz="1600">
              <a:latin typeface="Poppins"/>
              <a:ea typeface="Poppins"/>
              <a:cs typeface="Poppins"/>
              <a:sym typeface="Poppins"/>
            </a:endParaRPr>
          </a:p>
          <a:p>
            <a:pPr indent="-284480" lvl="0" marL="457200" rtl="0" algn="l">
              <a:lnSpc>
                <a:spcPct val="110000"/>
              </a:lnSpc>
              <a:spcBef>
                <a:spcPts val="1200"/>
              </a:spcBef>
              <a:spcAft>
                <a:spcPts val="0"/>
              </a:spcAft>
              <a:buSzPct val="100000"/>
              <a:buFont typeface="Poppins"/>
              <a:buChar char="●"/>
            </a:pPr>
            <a:r>
              <a:rPr lang="en" sz="1600">
                <a:latin typeface="Poppins"/>
                <a:ea typeface="Poppins"/>
                <a:cs typeface="Poppins"/>
                <a:sym typeface="Poppins"/>
              </a:rPr>
              <a:t>All required forms can be found on the </a:t>
            </a:r>
            <a:r>
              <a:rPr lang="en" sz="1600" u="sng">
                <a:solidFill>
                  <a:schemeClr val="hlink"/>
                </a:solidFill>
                <a:latin typeface="Poppins"/>
                <a:ea typeface="Poppins"/>
                <a:cs typeface="Poppins"/>
                <a:sym typeface="Poppins"/>
                <a:hlinkClick r:id="rId5"/>
              </a:rPr>
              <a:t>Volunteer application on the Redwood City School District website</a:t>
            </a:r>
            <a:r>
              <a:rPr lang="en" sz="1600">
                <a:latin typeface="Poppins"/>
                <a:ea typeface="Poppins"/>
                <a:cs typeface="Poppins"/>
                <a:sym typeface="Poppins"/>
              </a:rPr>
              <a:t>. </a:t>
            </a:r>
            <a:endParaRPr sz="1600">
              <a:latin typeface="Poppins"/>
              <a:ea typeface="Poppins"/>
              <a:cs typeface="Poppins"/>
              <a:sym typeface="Poppins"/>
            </a:endParaRPr>
          </a:p>
          <a:p>
            <a:pPr indent="-284480" lvl="0" marL="457200" rtl="0" algn="l">
              <a:lnSpc>
                <a:spcPct val="110000"/>
              </a:lnSpc>
              <a:spcBef>
                <a:spcPts val="0"/>
              </a:spcBef>
              <a:spcAft>
                <a:spcPts val="0"/>
              </a:spcAft>
              <a:buSzPct val="100000"/>
              <a:buFont typeface="Poppins"/>
              <a:buChar char="●"/>
            </a:pPr>
            <a:r>
              <a:rPr lang="en" sz="1600">
                <a:latin typeface="Poppins"/>
                <a:ea typeface="Poppins"/>
                <a:cs typeface="Poppins"/>
                <a:sym typeface="Poppins"/>
              </a:rPr>
              <a:t>This process takes time, get started now!</a:t>
            </a:r>
            <a:endParaRPr sz="1600">
              <a:latin typeface="Poppins"/>
              <a:ea typeface="Poppins"/>
              <a:cs typeface="Poppins"/>
              <a:sym typeface="Poppi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pic>
        <p:nvPicPr>
          <p:cNvPr id="637" name="Google Shape;637;p67" title="unnamed.png"/>
          <p:cNvPicPr preferRelativeResize="0"/>
          <p:nvPr/>
        </p:nvPicPr>
        <p:blipFill>
          <a:blip r:embed="rId3">
            <a:alphaModFix/>
          </a:blip>
          <a:stretch>
            <a:fillRect/>
          </a:stretch>
        </p:blipFill>
        <p:spPr>
          <a:xfrm>
            <a:off x="2606175" y="152400"/>
            <a:ext cx="3721402" cy="4838702"/>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pic>
        <p:nvPicPr>
          <p:cNvPr descr="image.png" id="642" name="Google Shape;642;p68"/>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643" name="Google Shape;643;p68"/>
          <p:cNvPicPr preferRelativeResize="0"/>
          <p:nvPr/>
        </p:nvPicPr>
        <p:blipFill rotWithShape="1">
          <a:blip r:embed="rId4">
            <a:alphaModFix/>
          </a:blip>
          <a:srcRect b="0" l="2809" r="0" t="0"/>
          <a:stretch/>
        </p:blipFill>
        <p:spPr>
          <a:xfrm>
            <a:off x="1167562" y="543350"/>
            <a:ext cx="6808876" cy="1327375"/>
          </a:xfrm>
          <a:prstGeom prst="rect">
            <a:avLst/>
          </a:prstGeom>
          <a:noFill/>
          <a:ln>
            <a:noFill/>
          </a:ln>
        </p:spPr>
      </p:pic>
      <p:sp>
        <p:nvSpPr>
          <p:cNvPr id="644" name="Google Shape;644;p68"/>
          <p:cNvSpPr txBox="1"/>
          <p:nvPr/>
        </p:nvSpPr>
        <p:spPr>
          <a:xfrm>
            <a:off x="1842025" y="1923775"/>
            <a:ext cx="5620500" cy="10776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lang="en" sz="2800">
                <a:solidFill>
                  <a:srgbClr val="FFFFFF"/>
                </a:solidFill>
                <a:latin typeface="Poppins ExtraBold"/>
                <a:ea typeface="Poppins ExtraBold"/>
                <a:cs typeface="Poppins ExtraBold"/>
                <a:sym typeface="Poppins ExtraBold"/>
              </a:rPr>
              <a:t>See you at our next meeting!</a:t>
            </a:r>
            <a:endParaRPr sz="2800">
              <a:solidFill>
                <a:srgbClr val="FFFFFF"/>
              </a:solidFill>
              <a:latin typeface="Poppins ExtraBold"/>
              <a:ea typeface="Poppins ExtraBold"/>
              <a:cs typeface="Poppins ExtraBold"/>
              <a:sym typeface="Poppins ExtraBold"/>
            </a:endParaRPr>
          </a:p>
          <a:p>
            <a:pPr indent="0" lvl="0" marL="0" marR="0" rtl="0" algn="ctr">
              <a:lnSpc>
                <a:spcPct val="150000"/>
              </a:lnSpc>
              <a:spcBef>
                <a:spcPts val="0"/>
              </a:spcBef>
              <a:spcAft>
                <a:spcPts val="0"/>
              </a:spcAft>
              <a:buNone/>
            </a:pPr>
            <a:r>
              <a:rPr lang="en" sz="2800">
                <a:solidFill>
                  <a:srgbClr val="FFFFFF"/>
                </a:solidFill>
                <a:latin typeface="Poppins ExtraBold"/>
                <a:ea typeface="Poppins ExtraBold"/>
                <a:cs typeface="Poppins ExtraBold"/>
                <a:sym typeface="Poppins ExtraBold"/>
              </a:rPr>
              <a:t>November  10, 2026</a:t>
            </a:r>
            <a:endParaRPr sz="2800">
              <a:solidFill>
                <a:srgbClr val="FFFFFF"/>
              </a:solidFill>
              <a:latin typeface="Poppins ExtraBold"/>
              <a:ea typeface="Poppins ExtraBold"/>
              <a:cs typeface="Poppins ExtraBold"/>
              <a:sym typeface="Poppins ExtraBold"/>
            </a:endParaRPr>
          </a:p>
        </p:txBody>
      </p:sp>
      <p:pic>
        <p:nvPicPr>
          <p:cNvPr id="645" name="Google Shape;645;p68" title="image0-cmyk.png"/>
          <p:cNvPicPr preferRelativeResize="0"/>
          <p:nvPr/>
        </p:nvPicPr>
        <p:blipFill>
          <a:blip r:embed="rId5">
            <a:alphaModFix/>
          </a:blip>
          <a:stretch>
            <a:fillRect/>
          </a:stretch>
        </p:blipFill>
        <p:spPr>
          <a:xfrm>
            <a:off x="3795700" y="3206725"/>
            <a:ext cx="1552599" cy="1552624"/>
          </a:xfrm>
          <a:prstGeom prst="rect">
            <a:avLst/>
          </a:prstGeom>
          <a:noFill/>
          <a:ln>
            <a:noFill/>
          </a:ln>
        </p:spPr>
      </p:pic>
      <p:sp>
        <p:nvSpPr>
          <p:cNvPr id="646" name="Google Shape;646;p68"/>
          <p:cNvSpPr/>
          <p:nvPr/>
        </p:nvSpPr>
        <p:spPr>
          <a:xfrm>
            <a:off x="-4200" y="4910050"/>
            <a:ext cx="9152400" cy="2334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68"/>
          <p:cNvSpPr txBox="1"/>
          <p:nvPr/>
        </p:nvSpPr>
        <p:spPr>
          <a:xfrm>
            <a:off x="6451200" y="4837200"/>
            <a:ext cx="2180400" cy="433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200">
                <a:solidFill>
                  <a:srgbClr val="4DBCED"/>
                </a:solidFill>
              </a:rPr>
              <a:t>✉</a:t>
            </a:r>
            <a:r>
              <a:rPr lang="en" sz="1200">
                <a:solidFill>
                  <a:srgbClr val="0C4482"/>
                </a:solidFill>
              </a:rPr>
              <a:t> info@roycloudpto.com</a:t>
            </a:r>
            <a:endParaRPr sz="1200">
              <a:solidFill>
                <a:srgbClr val="595959"/>
              </a:solidFill>
            </a:endParaRPr>
          </a:p>
        </p:txBody>
      </p:sp>
      <p:sp>
        <p:nvSpPr>
          <p:cNvPr id="648" name="Google Shape;648;p68"/>
          <p:cNvSpPr txBox="1"/>
          <p:nvPr/>
        </p:nvSpPr>
        <p:spPr>
          <a:xfrm>
            <a:off x="153225" y="4837200"/>
            <a:ext cx="2090400" cy="433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200">
                <a:solidFill>
                  <a:srgbClr val="0C4482"/>
                </a:solidFill>
              </a:rPr>
              <a:t>🌐</a:t>
            </a:r>
            <a:r>
              <a:rPr lang="en" sz="1200">
                <a:solidFill>
                  <a:srgbClr val="0C4482"/>
                </a:solidFill>
              </a:rPr>
              <a:t> www.roycloudpto.com</a:t>
            </a:r>
            <a:endParaRPr sz="1200">
              <a:solidFill>
                <a:srgbClr val="595959"/>
              </a:solidFill>
            </a:endParaRPr>
          </a:p>
        </p:txBody>
      </p:sp>
      <p:sp>
        <p:nvSpPr>
          <p:cNvPr id="649" name="Google Shape;649;p68"/>
          <p:cNvSpPr txBox="1"/>
          <p:nvPr/>
        </p:nvSpPr>
        <p:spPr>
          <a:xfrm>
            <a:off x="2936106" y="4942138"/>
            <a:ext cx="3271800" cy="1692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 sz="1100" u="none" cap="none" strike="noStrike">
                <a:solidFill>
                  <a:srgbClr val="FFFFFF"/>
                </a:solidFill>
                <a:latin typeface="Inter"/>
                <a:ea typeface="Inter"/>
                <a:cs typeface="Inter"/>
                <a:sym typeface="Inter"/>
              </a:rPr>
              <a:t>Connect with Roy Cloud PTO:</a:t>
            </a:r>
            <a:endParaRPr sz="11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CC33"/>
        </a:solidFill>
      </p:bgPr>
    </p:bg>
    <p:spTree>
      <p:nvGrpSpPr>
        <p:cNvPr id="653" name="Shape 653"/>
        <p:cNvGrpSpPr/>
        <p:nvPr/>
      </p:nvGrpSpPr>
      <p:grpSpPr>
        <a:xfrm>
          <a:off x="0" y="0"/>
          <a:ext cx="0" cy="0"/>
          <a:chOff x="0" y="0"/>
          <a:chExt cx="0" cy="0"/>
        </a:xfrm>
      </p:grpSpPr>
      <p:sp>
        <p:nvSpPr>
          <p:cNvPr id="654" name="Google Shape;654;p69"/>
          <p:cNvSpPr/>
          <p:nvPr/>
        </p:nvSpPr>
        <p:spPr>
          <a:xfrm>
            <a:off x="1028725" y="902400"/>
            <a:ext cx="6984300" cy="3338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69"/>
          <p:cNvSpPr txBox="1"/>
          <p:nvPr/>
        </p:nvSpPr>
        <p:spPr>
          <a:xfrm>
            <a:off x="471475" y="1740600"/>
            <a:ext cx="80988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800">
                <a:solidFill>
                  <a:srgbClr val="0B5394"/>
                </a:solidFill>
                <a:latin typeface="Poppins"/>
                <a:ea typeface="Poppins"/>
                <a:cs typeface="Poppins"/>
                <a:sym typeface="Poppins"/>
              </a:rPr>
              <a:t>Appendix</a:t>
            </a:r>
            <a:endParaRPr b="1" sz="4800">
              <a:solidFill>
                <a:srgbClr val="0B5394"/>
              </a:solidFill>
              <a:latin typeface="Poppins"/>
              <a:ea typeface="Poppins"/>
              <a:cs typeface="Poppins"/>
              <a:sym typeface="Poppins"/>
            </a:endParaRPr>
          </a:p>
        </p:txBody>
      </p:sp>
      <p:pic>
        <p:nvPicPr>
          <p:cNvPr id="656" name="Google Shape;656;p69"/>
          <p:cNvPicPr preferRelativeResize="0"/>
          <p:nvPr/>
        </p:nvPicPr>
        <p:blipFill rotWithShape="1">
          <a:blip r:embed="rId3">
            <a:alphaModFix/>
          </a:blip>
          <a:srcRect b="0" l="2809" r="0" t="0"/>
          <a:stretch/>
        </p:blipFill>
        <p:spPr>
          <a:xfrm>
            <a:off x="6566325" y="4551225"/>
            <a:ext cx="2434876" cy="474675"/>
          </a:xfrm>
          <a:prstGeom prst="rect">
            <a:avLst/>
          </a:prstGeom>
          <a:noFill/>
          <a:ln>
            <a:noFill/>
          </a:ln>
        </p:spPr>
      </p:pic>
      <p:pic>
        <p:nvPicPr>
          <p:cNvPr id="657" name="Google Shape;657;p69"/>
          <p:cNvPicPr preferRelativeResize="0"/>
          <p:nvPr/>
        </p:nvPicPr>
        <p:blipFill rotWithShape="1">
          <a:blip r:embed="rId4">
            <a:alphaModFix/>
          </a:blip>
          <a:srcRect b="0" l="2809" r="0" t="0"/>
          <a:stretch/>
        </p:blipFill>
        <p:spPr>
          <a:xfrm>
            <a:off x="6566325" y="4551225"/>
            <a:ext cx="2434876" cy="4746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7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200">
                <a:solidFill>
                  <a:srgbClr val="0C4482"/>
                </a:solidFill>
                <a:latin typeface="Poppins"/>
                <a:ea typeface="Poppins"/>
                <a:cs typeface="Poppins"/>
                <a:sym typeface="Poppins"/>
              </a:rPr>
              <a:t>Why the PTO Matters</a:t>
            </a:r>
            <a:endParaRPr b="1" sz="2200">
              <a:solidFill>
                <a:srgbClr val="0C4482"/>
              </a:solidFill>
              <a:latin typeface="Poppins"/>
              <a:ea typeface="Poppins"/>
              <a:cs typeface="Poppins"/>
              <a:sym typeface="Poppins"/>
            </a:endParaRPr>
          </a:p>
        </p:txBody>
      </p:sp>
      <p:sp>
        <p:nvSpPr>
          <p:cNvPr id="663" name="Google Shape;663;p70"/>
          <p:cNvSpPr/>
          <p:nvPr/>
        </p:nvSpPr>
        <p:spPr>
          <a:xfrm>
            <a:off x="-8525" y="0"/>
            <a:ext cx="9152400" cy="178800"/>
          </a:xfrm>
          <a:prstGeom prst="rect">
            <a:avLst/>
          </a:prstGeom>
          <a:solidFill>
            <a:srgbClr val="FFCC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64" name="Google Shape;664;p70"/>
          <p:cNvPicPr preferRelativeResize="0"/>
          <p:nvPr/>
        </p:nvPicPr>
        <p:blipFill rotWithShape="1">
          <a:blip r:embed="rId3">
            <a:alphaModFix/>
          </a:blip>
          <a:srcRect b="0" l="2809" r="0" t="0"/>
          <a:stretch/>
        </p:blipFill>
        <p:spPr>
          <a:xfrm>
            <a:off x="6566325" y="4551225"/>
            <a:ext cx="2434876" cy="474675"/>
          </a:xfrm>
          <a:prstGeom prst="rect">
            <a:avLst/>
          </a:prstGeom>
          <a:noFill/>
          <a:ln>
            <a:noFill/>
          </a:ln>
        </p:spPr>
      </p:pic>
      <p:sp>
        <p:nvSpPr>
          <p:cNvPr id="665" name="Google Shape;665;p7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lnSpc>
                <a:spcPct val="150000"/>
              </a:lnSpc>
              <a:spcBef>
                <a:spcPts val="0"/>
              </a:spcBef>
              <a:spcAft>
                <a:spcPts val="0"/>
              </a:spcAft>
              <a:buSzPts val="1800"/>
              <a:buFont typeface="Poppins"/>
              <a:buChar char="●"/>
            </a:pPr>
            <a:r>
              <a:rPr lang="en">
                <a:latin typeface="Poppins"/>
                <a:ea typeface="Poppins"/>
                <a:cs typeface="Poppins"/>
                <a:sym typeface="Poppins"/>
              </a:rPr>
              <a:t>Public school is not the same as when you were growing up</a:t>
            </a:r>
            <a:endParaRPr>
              <a:latin typeface="Poppins"/>
              <a:ea typeface="Poppins"/>
              <a:cs typeface="Poppins"/>
              <a:sym typeface="Poppins"/>
            </a:endParaRPr>
          </a:p>
          <a:p>
            <a:pPr indent="-342900" lvl="0" marL="457200" rtl="0" algn="l">
              <a:lnSpc>
                <a:spcPct val="150000"/>
              </a:lnSpc>
              <a:spcBef>
                <a:spcPts val="0"/>
              </a:spcBef>
              <a:spcAft>
                <a:spcPts val="0"/>
              </a:spcAft>
              <a:buSzPts val="1800"/>
              <a:buFont typeface="Poppins"/>
              <a:buChar char="●"/>
            </a:pPr>
            <a:r>
              <a:rPr lang="en">
                <a:latin typeface="Poppins"/>
                <a:ea typeface="Poppins"/>
                <a:cs typeface="Poppins"/>
                <a:sym typeface="Poppins"/>
              </a:rPr>
              <a:t>Public schools in California are underfunded</a:t>
            </a:r>
            <a:endParaRPr>
              <a:latin typeface="Poppins"/>
              <a:ea typeface="Poppins"/>
              <a:cs typeface="Poppins"/>
              <a:sym typeface="Poppins"/>
            </a:endParaRPr>
          </a:p>
          <a:p>
            <a:pPr indent="-342900" lvl="0" marL="457200" rtl="0" algn="l">
              <a:lnSpc>
                <a:spcPct val="150000"/>
              </a:lnSpc>
              <a:spcBef>
                <a:spcPts val="0"/>
              </a:spcBef>
              <a:spcAft>
                <a:spcPts val="0"/>
              </a:spcAft>
              <a:buSzPts val="1800"/>
              <a:buFont typeface="Poppins"/>
              <a:buChar char="●"/>
            </a:pPr>
            <a:r>
              <a:rPr lang="en">
                <a:latin typeface="Poppins"/>
                <a:ea typeface="Poppins"/>
                <a:cs typeface="Poppins"/>
                <a:sym typeface="Poppins"/>
              </a:rPr>
              <a:t>Most “extras” have been cut from school budgets</a:t>
            </a:r>
            <a:endParaRPr>
              <a:latin typeface="Poppins"/>
              <a:ea typeface="Poppins"/>
              <a:cs typeface="Poppins"/>
              <a:sym typeface="Poppins"/>
            </a:endParaRPr>
          </a:p>
          <a:p>
            <a:pPr indent="-342900" lvl="0" marL="457200" rtl="0" algn="l">
              <a:lnSpc>
                <a:spcPct val="150000"/>
              </a:lnSpc>
              <a:spcBef>
                <a:spcPts val="0"/>
              </a:spcBef>
              <a:spcAft>
                <a:spcPts val="0"/>
              </a:spcAft>
              <a:buSzPts val="1800"/>
              <a:buFont typeface="Poppins"/>
              <a:buChar char="●"/>
            </a:pPr>
            <a:r>
              <a:rPr lang="en">
                <a:latin typeface="Poppins"/>
                <a:ea typeface="Poppins"/>
                <a:cs typeface="Poppins"/>
                <a:sym typeface="Poppins"/>
              </a:rPr>
              <a:t>PTOs/PTAs have become the lifelines to schools, filling the funding gap</a:t>
            </a:r>
            <a:endParaRPr>
              <a:latin typeface="Poppins"/>
              <a:ea typeface="Poppins"/>
              <a:cs typeface="Poppins"/>
              <a:sym typeface="Poppins"/>
            </a:endParaRPr>
          </a:p>
          <a:p>
            <a:pPr indent="-323850" lvl="1" marL="914400" rtl="0" algn="l">
              <a:lnSpc>
                <a:spcPct val="150000"/>
              </a:lnSpc>
              <a:spcBef>
                <a:spcPts val="0"/>
              </a:spcBef>
              <a:spcAft>
                <a:spcPts val="0"/>
              </a:spcAft>
              <a:buSzPts val="1500"/>
              <a:buFont typeface="Poppins"/>
              <a:buChar char="⚡"/>
            </a:pPr>
            <a:r>
              <a:rPr lang="en" sz="1500">
                <a:latin typeface="Poppins"/>
                <a:ea typeface="Poppins"/>
                <a:cs typeface="Poppins"/>
                <a:sym typeface="Poppins"/>
              </a:rPr>
              <a:t>Fund programs previously paid for by the state</a:t>
            </a:r>
            <a:endParaRPr sz="1500">
              <a:latin typeface="Poppins"/>
              <a:ea typeface="Poppins"/>
              <a:cs typeface="Poppins"/>
              <a:sym typeface="Poppins"/>
            </a:endParaRPr>
          </a:p>
          <a:p>
            <a:pPr indent="-323850" lvl="1" marL="914400" rtl="0" algn="l">
              <a:lnSpc>
                <a:spcPct val="150000"/>
              </a:lnSpc>
              <a:spcBef>
                <a:spcPts val="0"/>
              </a:spcBef>
              <a:spcAft>
                <a:spcPts val="0"/>
              </a:spcAft>
              <a:buSzPts val="1500"/>
              <a:buFont typeface="Poppins"/>
              <a:buChar char="⚡"/>
            </a:pPr>
            <a:r>
              <a:rPr lang="en" sz="1500">
                <a:latin typeface="Poppins"/>
                <a:ea typeface="Poppins"/>
                <a:cs typeface="Poppins"/>
                <a:sym typeface="Poppins"/>
              </a:rPr>
              <a:t>Support core instructional programs</a:t>
            </a:r>
            <a:endParaRPr sz="1500">
              <a:latin typeface="Poppins"/>
              <a:ea typeface="Poppins"/>
              <a:cs typeface="Poppins"/>
              <a:sym typeface="Poppins"/>
            </a:endParaRPr>
          </a:p>
          <a:p>
            <a:pPr indent="-323850" lvl="1" marL="914400" rtl="0" algn="l">
              <a:lnSpc>
                <a:spcPct val="150000"/>
              </a:lnSpc>
              <a:spcBef>
                <a:spcPts val="0"/>
              </a:spcBef>
              <a:spcAft>
                <a:spcPts val="0"/>
              </a:spcAft>
              <a:buSzPts val="1500"/>
              <a:buFont typeface="Poppins"/>
              <a:buChar char="⚡"/>
            </a:pPr>
            <a:r>
              <a:rPr lang="en" sz="1500">
                <a:latin typeface="Poppins"/>
                <a:ea typeface="Poppins"/>
                <a:cs typeface="Poppins"/>
                <a:sym typeface="Poppins"/>
              </a:rPr>
              <a:t>Bring back essential enrichment </a:t>
            </a:r>
            <a:endParaRPr sz="1500">
              <a:latin typeface="Poppins"/>
              <a:ea typeface="Poppins"/>
              <a:cs typeface="Poppins"/>
              <a:sym typeface="Poppins"/>
            </a:endParaRPr>
          </a:p>
          <a:p>
            <a:pPr indent="-323850" lvl="1" marL="914400" rtl="0" algn="l">
              <a:lnSpc>
                <a:spcPct val="150000"/>
              </a:lnSpc>
              <a:spcBef>
                <a:spcPts val="0"/>
              </a:spcBef>
              <a:spcAft>
                <a:spcPts val="0"/>
              </a:spcAft>
              <a:buSzPts val="1500"/>
              <a:buFont typeface="Poppins"/>
              <a:buChar char="⚡"/>
            </a:pPr>
            <a:r>
              <a:rPr lang="en" sz="1500">
                <a:latin typeface="Poppins"/>
                <a:ea typeface="Poppins"/>
                <a:cs typeface="Poppins"/>
                <a:sym typeface="Poppins"/>
              </a:rPr>
              <a:t>Fund critical services </a:t>
            </a:r>
            <a:endParaRPr sz="1500">
              <a:latin typeface="Poppins"/>
              <a:ea typeface="Poppins"/>
              <a:cs typeface="Poppins"/>
              <a:sym typeface="Poppins"/>
            </a:endParaRPr>
          </a:p>
          <a:p>
            <a:pPr indent="-323850" lvl="1" marL="914400" rtl="0" algn="l">
              <a:lnSpc>
                <a:spcPct val="150000"/>
              </a:lnSpc>
              <a:spcBef>
                <a:spcPts val="0"/>
              </a:spcBef>
              <a:spcAft>
                <a:spcPts val="0"/>
              </a:spcAft>
              <a:buSzPts val="1500"/>
              <a:buFont typeface="Poppins"/>
              <a:buChar char="⚡"/>
            </a:pPr>
            <a:r>
              <a:rPr lang="en" sz="1500">
                <a:latin typeface="Poppins"/>
                <a:ea typeface="Poppins"/>
                <a:cs typeface="Poppins"/>
                <a:sym typeface="Poppins"/>
              </a:rPr>
              <a:t>Support teachers and administration</a:t>
            </a:r>
            <a:endParaRPr sz="2200">
              <a:latin typeface="Poppins"/>
              <a:ea typeface="Poppins"/>
              <a:cs typeface="Poppins"/>
              <a:sym typeface="Poppi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69" name="Shape 669"/>
        <p:cNvGrpSpPr/>
        <p:nvPr/>
      </p:nvGrpSpPr>
      <p:grpSpPr>
        <a:xfrm>
          <a:off x="0" y="0"/>
          <a:ext cx="0" cy="0"/>
          <a:chOff x="0" y="0"/>
          <a:chExt cx="0" cy="0"/>
        </a:xfrm>
      </p:grpSpPr>
      <p:pic>
        <p:nvPicPr>
          <p:cNvPr descr="image.png" id="670" name="Google Shape;670;p71"/>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671" name="Google Shape;671;p71"/>
          <p:cNvSpPr txBox="1"/>
          <p:nvPr/>
        </p:nvSpPr>
        <p:spPr>
          <a:xfrm>
            <a:off x="392906" y="321469"/>
            <a:ext cx="8751300" cy="3078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 sz="2000" u="none" cap="none" strike="noStrike">
                <a:solidFill>
                  <a:srgbClr val="0033A0"/>
                </a:solidFill>
                <a:latin typeface="Poppins"/>
                <a:ea typeface="Poppins"/>
                <a:cs typeface="Poppins"/>
                <a:sym typeface="Poppins"/>
              </a:rPr>
              <a:t>2026–2027 </a:t>
            </a:r>
            <a:r>
              <a:rPr b="1" lang="en" sz="2000">
                <a:solidFill>
                  <a:srgbClr val="0033A0"/>
                </a:solidFill>
                <a:latin typeface="Poppins"/>
                <a:ea typeface="Poppins"/>
                <a:cs typeface="Poppins"/>
                <a:sym typeface="Poppins"/>
              </a:rPr>
              <a:t>Dad’s Club</a:t>
            </a:r>
            <a:r>
              <a:rPr b="1" i="0" lang="en" sz="2000" u="none" cap="none" strike="noStrike">
                <a:solidFill>
                  <a:srgbClr val="0033A0"/>
                </a:solidFill>
                <a:latin typeface="Poppins"/>
                <a:ea typeface="Poppins"/>
                <a:cs typeface="Poppins"/>
                <a:sym typeface="Poppins"/>
              </a:rPr>
              <a:t> Schedule of Events</a:t>
            </a:r>
            <a:endParaRPr sz="1100"/>
          </a:p>
        </p:txBody>
      </p:sp>
      <p:graphicFrame>
        <p:nvGraphicFramePr>
          <p:cNvPr id="672" name="Google Shape;672;p71"/>
          <p:cNvGraphicFramePr/>
          <p:nvPr/>
        </p:nvGraphicFramePr>
        <p:xfrm>
          <a:off x="392906" y="970433"/>
          <a:ext cx="3000000" cy="3000000"/>
        </p:xfrm>
        <a:graphic>
          <a:graphicData uri="http://schemas.openxmlformats.org/drawingml/2006/table">
            <a:tbl>
              <a:tblPr bandRow="1" firstRow="1">
                <a:noFill/>
                <a:tableStyleId>{8EF103C0-3677-429F-93C2-A2DB58E6C84E}</a:tableStyleId>
              </a:tblPr>
              <a:tblGrid>
                <a:gridCol w="2059850"/>
                <a:gridCol w="1651650"/>
                <a:gridCol w="3274850"/>
                <a:gridCol w="1357550"/>
              </a:tblGrid>
              <a:tr h="379800">
                <a:tc>
                  <a:txBody>
                    <a:bodyPr/>
                    <a:lstStyle/>
                    <a:p>
                      <a:pPr indent="0" lvl="0" marL="0" marR="0" rtl="0" algn="l">
                        <a:spcBef>
                          <a:spcPts val="0"/>
                        </a:spcBef>
                        <a:spcAft>
                          <a:spcPts val="0"/>
                        </a:spcAft>
                        <a:buNone/>
                      </a:pPr>
                      <a:r>
                        <a:rPr b="0" i="0" lang="en" sz="800" u="none" cap="none" strike="noStrike">
                          <a:solidFill>
                            <a:srgbClr val="FFFFFF"/>
                          </a:solidFill>
                          <a:latin typeface="Poppins SemiBold"/>
                          <a:ea typeface="Poppins SemiBold"/>
                          <a:cs typeface="Poppins SemiBold"/>
                          <a:sym typeface="Poppins SemiBold"/>
                        </a:rPr>
                        <a:t>Date</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0033A0"/>
                    </a:solidFill>
                  </a:tcPr>
                </a:tc>
                <a:tc>
                  <a:txBody>
                    <a:bodyPr/>
                    <a:lstStyle/>
                    <a:p>
                      <a:pPr indent="0" lvl="0" marL="0" marR="0" rtl="0" algn="l">
                        <a:spcBef>
                          <a:spcPts val="0"/>
                        </a:spcBef>
                        <a:spcAft>
                          <a:spcPts val="0"/>
                        </a:spcAft>
                        <a:buNone/>
                      </a:pPr>
                      <a:r>
                        <a:rPr b="0" i="0" lang="en" sz="800" u="none" cap="none" strike="noStrike">
                          <a:solidFill>
                            <a:srgbClr val="FFFFFF"/>
                          </a:solidFill>
                          <a:latin typeface="Poppins SemiBold"/>
                          <a:ea typeface="Poppins SemiBold"/>
                          <a:cs typeface="Poppins SemiBold"/>
                          <a:sym typeface="Poppins SemiBold"/>
                        </a:rPr>
                        <a:t>Time</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0033A0"/>
                    </a:solidFill>
                  </a:tcPr>
                </a:tc>
                <a:tc>
                  <a:txBody>
                    <a:bodyPr/>
                    <a:lstStyle/>
                    <a:p>
                      <a:pPr indent="0" lvl="0" marL="0" marR="0" rtl="0" algn="l">
                        <a:spcBef>
                          <a:spcPts val="0"/>
                        </a:spcBef>
                        <a:spcAft>
                          <a:spcPts val="0"/>
                        </a:spcAft>
                        <a:buNone/>
                      </a:pPr>
                      <a:r>
                        <a:rPr b="0" i="0" lang="en" sz="800" u="none" cap="none" strike="noStrike">
                          <a:solidFill>
                            <a:srgbClr val="FFFFFF"/>
                          </a:solidFill>
                          <a:latin typeface="Poppins SemiBold"/>
                          <a:ea typeface="Poppins SemiBold"/>
                          <a:cs typeface="Poppins SemiBold"/>
                          <a:sym typeface="Poppins SemiBold"/>
                        </a:rPr>
                        <a:t>Event / Activity</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0033A0"/>
                    </a:solidFill>
                  </a:tcPr>
                </a:tc>
                <a:tc>
                  <a:txBody>
                    <a:bodyPr/>
                    <a:lstStyle/>
                    <a:p>
                      <a:pPr indent="0" lvl="0" marL="0" marR="0" rtl="0" algn="l">
                        <a:spcBef>
                          <a:spcPts val="0"/>
                        </a:spcBef>
                        <a:spcAft>
                          <a:spcPts val="0"/>
                        </a:spcAft>
                        <a:buNone/>
                      </a:pPr>
                      <a:r>
                        <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0033A0"/>
                    </a:solidFill>
                  </a:tcPr>
                </a:tc>
              </a:tr>
              <a:tr h="379800">
                <a:tc>
                  <a:txBody>
                    <a:bodyPr/>
                    <a:lstStyle/>
                    <a:p>
                      <a:pPr indent="0" lvl="0" marL="0" marR="0" rtl="0" algn="l">
                        <a:spcBef>
                          <a:spcPts val="0"/>
                        </a:spcBef>
                        <a:spcAft>
                          <a:spcPts val="0"/>
                        </a:spcAft>
                        <a:buNone/>
                      </a:pPr>
                      <a:r>
                        <a:rPr b="0" i="0" lang="en" sz="800" u="none" cap="none" strike="noStrike">
                          <a:solidFill>
                            <a:srgbClr val="334155"/>
                          </a:solidFill>
                          <a:latin typeface="Inter SemiBold"/>
                          <a:ea typeface="Inter SemiBold"/>
                          <a:cs typeface="Inter SemiBold"/>
                          <a:sym typeface="Inter SemiBold"/>
                        </a:rPr>
                        <a:t>Sunday, Sept 13, 2026</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BEB"/>
                    </a:solidFill>
                  </a:tcPr>
                </a:tc>
                <a:tc>
                  <a:txBody>
                    <a:bodyPr/>
                    <a:lstStyle/>
                    <a:p>
                      <a:pPr indent="0" lvl="0" marL="0" marR="0" rtl="0" algn="l">
                        <a:spcBef>
                          <a:spcPts val="0"/>
                        </a:spcBef>
                        <a:spcAft>
                          <a:spcPts val="0"/>
                        </a:spcAft>
                        <a:buNone/>
                      </a:pPr>
                      <a:r>
                        <a:rPr b="0" i="0" lang="en" sz="800" u="none" cap="none" strike="noStrike">
                          <a:solidFill>
                            <a:srgbClr val="334155"/>
                          </a:solidFill>
                          <a:latin typeface="Inter SemiBold"/>
                          <a:ea typeface="Inter SemiBold"/>
                          <a:cs typeface="Inter SemiBold"/>
                          <a:sym typeface="Inter SemiBold"/>
                        </a:rPr>
                        <a:t>1:00 PM – 4:00 PM</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BEB"/>
                    </a:solidFill>
                  </a:tcPr>
                </a:tc>
                <a:tc>
                  <a:txBody>
                    <a:bodyPr/>
                    <a:lstStyle/>
                    <a:p>
                      <a:pPr indent="0" lvl="0" marL="0" marR="0" rtl="0" algn="l">
                        <a:spcBef>
                          <a:spcPts val="0"/>
                        </a:spcBef>
                        <a:spcAft>
                          <a:spcPts val="0"/>
                        </a:spcAft>
                        <a:buNone/>
                      </a:pPr>
                      <a:r>
                        <a:rPr b="0" i="0" lang="en" sz="800" u="none" cap="none" strike="noStrike">
                          <a:solidFill>
                            <a:srgbClr val="334155"/>
                          </a:solidFill>
                          <a:latin typeface="Inter SemiBold"/>
                          <a:ea typeface="Inter SemiBold"/>
                          <a:cs typeface="Inter SemiBold"/>
                          <a:sym typeface="Inter SemiBold"/>
                        </a:rPr>
                        <a:t>Burgers &amp; Bikes @ Flood Park</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BEB"/>
                    </a:solidFill>
                  </a:tcPr>
                </a:tc>
                <a:tc>
                  <a:txBody>
                    <a:bodyPr/>
                    <a:lstStyle/>
                    <a:p>
                      <a:pPr indent="0" lvl="0" marL="0" marR="0" rtl="0" algn="l">
                        <a:spcBef>
                          <a:spcPts val="0"/>
                        </a:spcBef>
                        <a:spcAft>
                          <a:spcPts val="0"/>
                        </a:spcAft>
                        <a:buNone/>
                      </a:pPr>
                      <a:r>
                        <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BEB"/>
                    </a:solidFill>
                  </a:tcPr>
                </a:tc>
              </a:tr>
              <a:tr h="379800">
                <a:tc>
                  <a:txBody>
                    <a:bodyPr/>
                    <a:lstStyle/>
                    <a:p>
                      <a:pPr indent="0" lvl="0" marL="0" marR="0" rtl="0" algn="l">
                        <a:spcBef>
                          <a:spcPts val="0"/>
                        </a:spcBef>
                        <a:spcAft>
                          <a:spcPts val="0"/>
                        </a:spcAft>
                        <a:buNone/>
                      </a:pPr>
                      <a:r>
                        <a:rPr b="0" i="0" lang="en" sz="800" u="none" cap="none" strike="noStrike">
                          <a:solidFill>
                            <a:srgbClr val="334155"/>
                          </a:solidFill>
                          <a:latin typeface="Inter"/>
                          <a:ea typeface="Inter"/>
                          <a:cs typeface="Inter"/>
                          <a:sym typeface="Inter"/>
                        </a:rPr>
                        <a:t>Thursday, Sept 24, 2026</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8FAFC"/>
                    </a:solidFill>
                  </a:tcPr>
                </a:tc>
                <a:tc>
                  <a:txBody>
                    <a:bodyPr/>
                    <a:lstStyle/>
                    <a:p>
                      <a:pPr indent="0" lvl="0" marL="0" marR="0" rtl="0" algn="l">
                        <a:spcBef>
                          <a:spcPts val="0"/>
                        </a:spcBef>
                        <a:spcAft>
                          <a:spcPts val="0"/>
                        </a:spcAft>
                        <a:buNone/>
                      </a:pPr>
                      <a:r>
                        <a:rPr b="0" i="0" lang="en" sz="800" u="none" cap="none" strike="noStrike">
                          <a:solidFill>
                            <a:srgbClr val="334155"/>
                          </a:solidFill>
                          <a:latin typeface="Inter"/>
                          <a:ea typeface="Inter"/>
                          <a:cs typeface="Inter"/>
                          <a:sym typeface="Inter"/>
                        </a:rPr>
                        <a:t>6:00 PM – 8:00 PM</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8FAFC"/>
                    </a:solidFill>
                  </a:tcPr>
                </a:tc>
                <a:tc>
                  <a:txBody>
                    <a:bodyPr/>
                    <a:lstStyle/>
                    <a:p>
                      <a:pPr indent="0" lvl="0" marL="0" marR="0" rtl="0" algn="l">
                        <a:spcBef>
                          <a:spcPts val="0"/>
                        </a:spcBef>
                        <a:spcAft>
                          <a:spcPts val="0"/>
                        </a:spcAft>
                        <a:buNone/>
                      </a:pPr>
                      <a:r>
                        <a:rPr b="0" i="0" lang="en" sz="800" u="none" cap="none" strike="noStrike">
                          <a:solidFill>
                            <a:srgbClr val="334155"/>
                          </a:solidFill>
                          <a:latin typeface="Inter"/>
                          <a:ea typeface="Inter"/>
                          <a:cs typeface="Inter"/>
                          <a:sym typeface="Inter"/>
                        </a:rPr>
                        <a:t>RCDC Monthly Meeting</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8FAFC"/>
                    </a:solidFill>
                  </a:tcPr>
                </a:tc>
                <a:tc>
                  <a:txBody>
                    <a:bodyPr/>
                    <a:lstStyle/>
                    <a:p>
                      <a:pPr indent="0" lvl="0" marL="0" marR="0" rtl="0" algn="l">
                        <a:spcBef>
                          <a:spcPts val="0"/>
                        </a:spcBef>
                        <a:spcAft>
                          <a:spcPts val="0"/>
                        </a:spcAft>
                        <a:buNone/>
                      </a:pPr>
                      <a:r>
                        <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8FAFC"/>
                    </a:solidFill>
                  </a:tcPr>
                </a:tc>
              </a:tr>
              <a:tr h="379800">
                <a:tc>
                  <a:txBody>
                    <a:bodyPr/>
                    <a:lstStyle/>
                    <a:p>
                      <a:pPr indent="0" lvl="0" marL="0" marR="0" rtl="0" algn="l">
                        <a:spcBef>
                          <a:spcPts val="0"/>
                        </a:spcBef>
                        <a:spcAft>
                          <a:spcPts val="0"/>
                        </a:spcAft>
                        <a:buNone/>
                      </a:pPr>
                      <a:r>
                        <a:rPr b="0" i="0" lang="en" sz="800" u="none" cap="none" strike="noStrike">
                          <a:solidFill>
                            <a:srgbClr val="334155"/>
                          </a:solidFill>
                          <a:latin typeface="Inter"/>
                          <a:ea typeface="Inter"/>
                          <a:cs typeface="Inter"/>
                          <a:sym typeface="Inter"/>
                        </a:rPr>
                        <a:t>Wednesday, Oct 21, 2026</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b="0" i="0" lang="en" sz="800" u="none" cap="none" strike="noStrike">
                          <a:solidFill>
                            <a:srgbClr val="334155"/>
                          </a:solidFill>
                          <a:latin typeface="Inter"/>
                          <a:ea typeface="Inter"/>
                          <a:cs typeface="Inter"/>
                          <a:sym typeface="Inter"/>
                        </a:rPr>
                        <a:t>6:00 PM – 8:00 PM</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b="0" i="0" lang="en" sz="800" u="none" cap="none" strike="noStrike">
                          <a:solidFill>
                            <a:srgbClr val="334155"/>
                          </a:solidFill>
                          <a:latin typeface="Inter"/>
                          <a:ea typeface="Inter"/>
                          <a:cs typeface="Inter"/>
                          <a:sym typeface="Inter"/>
                        </a:rPr>
                        <a:t>RCDC Monthly Meeting</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r>
              <a:tr h="379800">
                <a:tc>
                  <a:txBody>
                    <a:bodyPr/>
                    <a:lstStyle/>
                    <a:p>
                      <a:pPr indent="0" lvl="0" marL="0" marR="0" rtl="0" algn="l">
                        <a:spcBef>
                          <a:spcPts val="0"/>
                        </a:spcBef>
                        <a:spcAft>
                          <a:spcPts val="0"/>
                        </a:spcAft>
                        <a:buNone/>
                      </a:pPr>
                      <a:r>
                        <a:rPr b="0" i="0" lang="en" sz="800" u="none" cap="none" strike="noStrike">
                          <a:solidFill>
                            <a:srgbClr val="334155"/>
                          </a:solidFill>
                          <a:latin typeface="Inter"/>
                          <a:ea typeface="Inter"/>
                          <a:cs typeface="Inter"/>
                          <a:sym typeface="Inter"/>
                        </a:rPr>
                        <a:t>Thursday, Nov 19, 2026</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8FAFC"/>
                    </a:solidFill>
                  </a:tcPr>
                </a:tc>
                <a:tc>
                  <a:txBody>
                    <a:bodyPr/>
                    <a:lstStyle/>
                    <a:p>
                      <a:pPr indent="0" lvl="0" marL="0" marR="0" rtl="0" algn="l">
                        <a:spcBef>
                          <a:spcPts val="0"/>
                        </a:spcBef>
                        <a:spcAft>
                          <a:spcPts val="0"/>
                        </a:spcAft>
                        <a:buNone/>
                      </a:pPr>
                      <a:r>
                        <a:rPr b="0" i="0" lang="en" sz="800" u="none" cap="none" strike="noStrike">
                          <a:solidFill>
                            <a:srgbClr val="334155"/>
                          </a:solidFill>
                          <a:latin typeface="Inter"/>
                          <a:ea typeface="Inter"/>
                          <a:cs typeface="Inter"/>
                          <a:sym typeface="Inter"/>
                        </a:rPr>
                        <a:t>6:00 PM – 8:00 PM</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8FAFC"/>
                    </a:solidFill>
                  </a:tcPr>
                </a:tc>
                <a:tc>
                  <a:txBody>
                    <a:bodyPr/>
                    <a:lstStyle/>
                    <a:p>
                      <a:pPr indent="0" lvl="0" marL="0" marR="0" rtl="0" algn="l">
                        <a:spcBef>
                          <a:spcPts val="0"/>
                        </a:spcBef>
                        <a:spcAft>
                          <a:spcPts val="0"/>
                        </a:spcAft>
                        <a:buNone/>
                      </a:pPr>
                      <a:r>
                        <a:rPr b="0" i="0" lang="en" sz="800" u="none" cap="none" strike="noStrike">
                          <a:solidFill>
                            <a:srgbClr val="334155"/>
                          </a:solidFill>
                          <a:latin typeface="Inter"/>
                          <a:ea typeface="Inter"/>
                          <a:cs typeface="Inter"/>
                          <a:sym typeface="Inter"/>
                        </a:rPr>
                        <a:t>RCDC Monthly Meeting</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8FAFC"/>
                    </a:solidFill>
                  </a:tcPr>
                </a:tc>
                <a:tc>
                  <a:txBody>
                    <a:bodyPr/>
                    <a:lstStyle/>
                    <a:p>
                      <a:pPr indent="0" lvl="0" marL="0" marR="0" rtl="0" algn="l">
                        <a:spcBef>
                          <a:spcPts val="0"/>
                        </a:spcBef>
                        <a:spcAft>
                          <a:spcPts val="0"/>
                        </a:spcAft>
                        <a:buNone/>
                      </a:pPr>
                      <a:r>
                        <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8FAFC"/>
                    </a:solidFill>
                  </a:tcPr>
                </a:tc>
              </a:tr>
              <a:tr h="379800">
                <a:tc>
                  <a:txBody>
                    <a:bodyPr/>
                    <a:lstStyle/>
                    <a:p>
                      <a:pPr indent="0" lvl="0" marL="0" marR="0" rtl="0" algn="l">
                        <a:spcBef>
                          <a:spcPts val="0"/>
                        </a:spcBef>
                        <a:spcAft>
                          <a:spcPts val="0"/>
                        </a:spcAft>
                        <a:buNone/>
                      </a:pPr>
                      <a:r>
                        <a:rPr b="0" i="0" lang="en" sz="800" u="none" cap="none" strike="noStrike">
                          <a:solidFill>
                            <a:srgbClr val="334155"/>
                          </a:solidFill>
                          <a:latin typeface="Inter"/>
                          <a:ea typeface="Inter"/>
                          <a:cs typeface="Inter"/>
                          <a:sym typeface="Inter"/>
                        </a:rPr>
                        <a:t>Wednesday, Dec 16, 2026</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b="0" i="0" lang="en" sz="800" u="none" cap="none" strike="noStrike">
                          <a:solidFill>
                            <a:srgbClr val="334155"/>
                          </a:solidFill>
                          <a:latin typeface="Inter"/>
                          <a:ea typeface="Inter"/>
                          <a:cs typeface="Inter"/>
                          <a:sym typeface="Inter"/>
                        </a:rPr>
                        <a:t>6:00 PM – 8:00 PM</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b="0" i="0" lang="en" sz="800" u="none" cap="none" strike="noStrike">
                          <a:solidFill>
                            <a:srgbClr val="334155"/>
                          </a:solidFill>
                          <a:latin typeface="Inter"/>
                          <a:ea typeface="Inter"/>
                          <a:cs typeface="Inter"/>
                          <a:sym typeface="Inter"/>
                        </a:rPr>
                        <a:t>RCDC Monthly Meeting</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r>
              <a:tr h="379800">
                <a:tc>
                  <a:txBody>
                    <a:bodyPr/>
                    <a:lstStyle/>
                    <a:p>
                      <a:pPr indent="0" lvl="0" marL="0" marR="0" rtl="0" algn="l">
                        <a:spcBef>
                          <a:spcPts val="0"/>
                        </a:spcBef>
                        <a:spcAft>
                          <a:spcPts val="0"/>
                        </a:spcAft>
                        <a:buNone/>
                      </a:pPr>
                      <a:r>
                        <a:rPr b="0" i="0" lang="en" sz="800" u="none" cap="none" strike="noStrike">
                          <a:solidFill>
                            <a:srgbClr val="334155"/>
                          </a:solidFill>
                          <a:latin typeface="Inter"/>
                          <a:ea typeface="Inter"/>
                          <a:cs typeface="Inter"/>
                          <a:sym typeface="Inter"/>
                        </a:rPr>
                        <a:t>Thursday, Jan 21, 2027</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8FAFC"/>
                    </a:solidFill>
                  </a:tcPr>
                </a:tc>
                <a:tc>
                  <a:txBody>
                    <a:bodyPr/>
                    <a:lstStyle/>
                    <a:p>
                      <a:pPr indent="0" lvl="0" marL="0" marR="0" rtl="0" algn="l">
                        <a:spcBef>
                          <a:spcPts val="0"/>
                        </a:spcBef>
                        <a:spcAft>
                          <a:spcPts val="0"/>
                        </a:spcAft>
                        <a:buNone/>
                      </a:pPr>
                      <a:r>
                        <a:rPr b="0" i="0" lang="en" sz="800" u="none" cap="none" strike="noStrike">
                          <a:solidFill>
                            <a:srgbClr val="334155"/>
                          </a:solidFill>
                          <a:latin typeface="Inter"/>
                          <a:ea typeface="Inter"/>
                          <a:cs typeface="Inter"/>
                          <a:sym typeface="Inter"/>
                        </a:rPr>
                        <a:t>6:00 PM – 8:00 PM</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8FAFC"/>
                    </a:solidFill>
                  </a:tcPr>
                </a:tc>
                <a:tc>
                  <a:txBody>
                    <a:bodyPr/>
                    <a:lstStyle/>
                    <a:p>
                      <a:pPr indent="0" lvl="0" marL="0" marR="0" rtl="0" algn="l">
                        <a:spcBef>
                          <a:spcPts val="0"/>
                        </a:spcBef>
                        <a:spcAft>
                          <a:spcPts val="0"/>
                        </a:spcAft>
                        <a:buNone/>
                      </a:pPr>
                      <a:r>
                        <a:rPr b="0" i="0" lang="en" sz="800" u="none" cap="none" strike="noStrike">
                          <a:solidFill>
                            <a:srgbClr val="334155"/>
                          </a:solidFill>
                          <a:latin typeface="Inter"/>
                          <a:ea typeface="Inter"/>
                          <a:cs typeface="Inter"/>
                          <a:sym typeface="Inter"/>
                        </a:rPr>
                        <a:t>RCDC Monthly Meeting</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8FAFC"/>
                    </a:solidFill>
                  </a:tcPr>
                </a:tc>
                <a:tc>
                  <a:txBody>
                    <a:bodyPr/>
                    <a:lstStyle/>
                    <a:p>
                      <a:pPr indent="0" lvl="0" marL="0" marR="0" rtl="0" algn="l">
                        <a:spcBef>
                          <a:spcPts val="0"/>
                        </a:spcBef>
                        <a:spcAft>
                          <a:spcPts val="0"/>
                        </a:spcAft>
                        <a:buNone/>
                      </a:pPr>
                      <a:r>
                        <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8FAFC"/>
                    </a:solidFill>
                  </a:tcPr>
                </a:tc>
              </a:tr>
              <a:tr h="379800">
                <a:tc>
                  <a:txBody>
                    <a:bodyPr/>
                    <a:lstStyle/>
                    <a:p>
                      <a:pPr indent="0" lvl="0" marL="0" marR="0" rtl="0" algn="l">
                        <a:spcBef>
                          <a:spcPts val="0"/>
                        </a:spcBef>
                        <a:spcAft>
                          <a:spcPts val="0"/>
                        </a:spcAft>
                        <a:buNone/>
                      </a:pPr>
                      <a:r>
                        <a:rPr b="0" i="0" lang="en" sz="800" u="none" cap="none" strike="noStrike">
                          <a:solidFill>
                            <a:srgbClr val="334155"/>
                          </a:solidFill>
                          <a:latin typeface="Inter"/>
                          <a:ea typeface="Inter"/>
                          <a:cs typeface="Inter"/>
                          <a:sym typeface="Inter"/>
                        </a:rPr>
                        <a:t>Spring 2027</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b="0" i="0" lang="en" sz="800" u="none" cap="none" strike="noStrike">
                          <a:solidFill>
                            <a:srgbClr val="334155"/>
                          </a:solidFill>
                          <a:latin typeface="Inter"/>
                          <a:ea typeface="Inter"/>
                          <a:cs typeface="Inter"/>
                          <a:sym typeface="Inter"/>
                        </a:rPr>
                        <a:t>TBD</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b="0" i="0" lang="en" sz="800" u="none" cap="none" strike="noStrike">
                          <a:solidFill>
                            <a:srgbClr val="334155"/>
                          </a:solidFill>
                          <a:latin typeface="Inter"/>
                          <a:ea typeface="Inter"/>
                          <a:cs typeface="Inter"/>
                          <a:sym typeface="Inter"/>
                        </a:rPr>
                        <a:t>Spring Fest Science Tables, Monthly Meetings &amp; Social Events</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FFF"/>
                    </a:solidFill>
                  </a:tcPr>
                </a:tc>
              </a:tr>
              <a:tr h="379825">
                <a:tc>
                  <a:txBody>
                    <a:bodyPr/>
                    <a:lstStyle/>
                    <a:p>
                      <a:pPr indent="0" lvl="0" marL="0" marR="0" rtl="0" algn="l">
                        <a:spcBef>
                          <a:spcPts val="0"/>
                        </a:spcBef>
                        <a:spcAft>
                          <a:spcPts val="0"/>
                        </a:spcAft>
                        <a:buNone/>
                      </a:pPr>
                      <a:r>
                        <a:rPr b="0" i="0" lang="en" sz="800" u="none" cap="none" strike="noStrike">
                          <a:solidFill>
                            <a:srgbClr val="334155"/>
                          </a:solidFill>
                          <a:latin typeface="Inter SemiBold"/>
                          <a:ea typeface="Inter SemiBold"/>
                          <a:cs typeface="Inter SemiBold"/>
                          <a:sym typeface="Inter SemiBold"/>
                        </a:rPr>
                        <a:t>May 22–23, 2027</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BEB"/>
                    </a:solidFill>
                  </a:tcPr>
                </a:tc>
                <a:tc>
                  <a:txBody>
                    <a:bodyPr/>
                    <a:lstStyle/>
                    <a:p>
                      <a:pPr indent="0" lvl="0" marL="0" marR="0" rtl="0" algn="l">
                        <a:spcBef>
                          <a:spcPts val="0"/>
                        </a:spcBef>
                        <a:spcAft>
                          <a:spcPts val="0"/>
                        </a:spcAft>
                        <a:buNone/>
                      </a:pPr>
                      <a:r>
                        <a:rPr b="0" i="0" lang="en" sz="800" u="none" cap="none" strike="noStrike">
                          <a:solidFill>
                            <a:srgbClr val="334155"/>
                          </a:solidFill>
                          <a:latin typeface="Inter SemiBold"/>
                          <a:ea typeface="Inter SemiBold"/>
                          <a:cs typeface="Inter SemiBold"/>
                          <a:sym typeface="Inter SemiBold"/>
                        </a:rPr>
                        <a:t>Overnight</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BEB"/>
                    </a:solidFill>
                  </a:tcPr>
                </a:tc>
                <a:tc>
                  <a:txBody>
                    <a:bodyPr/>
                    <a:lstStyle/>
                    <a:p>
                      <a:pPr indent="0" lvl="0" marL="0" marR="0" rtl="0" algn="l">
                        <a:spcBef>
                          <a:spcPts val="0"/>
                        </a:spcBef>
                        <a:spcAft>
                          <a:spcPts val="0"/>
                        </a:spcAft>
                        <a:buNone/>
                      </a:pPr>
                      <a:r>
                        <a:rPr b="0" i="0" lang="en" sz="800" u="none" cap="none" strike="noStrike">
                          <a:solidFill>
                            <a:srgbClr val="334155"/>
                          </a:solidFill>
                          <a:latin typeface="Inter SemiBold"/>
                          <a:ea typeface="Inter SemiBold"/>
                          <a:cs typeface="Inter SemiBold"/>
                          <a:sym typeface="Inter SemiBold"/>
                        </a:rPr>
                        <a:t>Field of Dreams Family Campout</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BEB"/>
                    </a:solidFill>
                  </a:tcPr>
                </a:tc>
                <a:tc>
                  <a:txBody>
                    <a:bodyPr/>
                    <a:lstStyle/>
                    <a:p>
                      <a:pPr indent="0" lvl="0" marL="0" marR="0" rtl="0" algn="l">
                        <a:spcBef>
                          <a:spcPts val="0"/>
                        </a:spcBef>
                        <a:spcAft>
                          <a:spcPts val="0"/>
                        </a:spcAft>
                        <a:buNone/>
                      </a:pPr>
                      <a:r>
                        <a:t/>
                      </a:r>
                      <a:endParaRPr sz="1100"/>
                    </a:p>
                  </a:txBody>
                  <a:tcPr marT="19050" marB="19050" marR="47625" marL="47625" anchor="ctr">
                    <a:lnL cap="flat" cmpd="sng" w="7150">
                      <a:solidFill>
                        <a:srgbClr val="000000">
                          <a:alpha val="0"/>
                        </a:srgbClr>
                      </a:solidFill>
                      <a:prstDash val="solid"/>
                      <a:round/>
                      <a:headEnd len="sm" w="sm" type="none"/>
                      <a:tailEnd len="sm" w="sm" type="none"/>
                    </a:lnL>
                    <a:lnR cap="flat" cmpd="sng" w="7150">
                      <a:solidFill>
                        <a:srgbClr val="000000">
                          <a:alpha val="0"/>
                        </a:srgbClr>
                      </a:solidFill>
                      <a:prstDash val="solid"/>
                      <a:round/>
                      <a:headEnd len="sm" w="sm" type="none"/>
                      <a:tailEnd len="sm" w="sm" type="none"/>
                    </a:lnR>
                    <a:lnT cap="flat" cmpd="sng" w="7150">
                      <a:solidFill>
                        <a:srgbClr val="000000">
                          <a:alpha val="0"/>
                        </a:srgbClr>
                      </a:solidFill>
                      <a:prstDash val="solid"/>
                      <a:round/>
                      <a:headEnd len="sm" w="sm" type="none"/>
                      <a:tailEnd len="sm" w="sm" type="none"/>
                    </a:lnT>
                    <a:lnB cap="flat" cmpd="sng" w="7150">
                      <a:solidFill>
                        <a:srgbClr val="000000">
                          <a:alpha val="0"/>
                        </a:srgbClr>
                      </a:solidFill>
                      <a:prstDash val="solid"/>
                      <a:round/>
                      <a:headEnd len="sm" w="sm" type="none"/>
                      <a:tailEnd len="sm" w="sm" type="none"/>
                    </a:lnB>
                    <a:solidFill>
                      <a:srgbClr val="FFFBEB"/>
                    </a:solidFill>
                  </a:tcPr>
                </a:tc>
              </a:tr>
            </a:tbl>
          </a:graphicData>
        </a:graphic>
      </p:graphicFrame>
      <p:sp>
        <p:nvSpPr>
          <p:cNvPr id="673" name="Google Shape;673;p71"/>
          <p:cNvSpPr txBox="1"/>
          <p:nvPr/>
        </p:nvSpPr>
        <p:spPr>
          <a:xfrm>
            <a:off x="392906" y="4503018"/>
            <a:ext cx="8358300" cy="123000"/>
          </a:xfrm>
          <a:prstGeom prst="rect">
            <a:avLst/>
          </a:prstGeom>
          <a:noFill/>
          <a:ln>
            <a:noFill/>
          </a:ln>
        </p:spPr>
        <p:txBody>
          <a:bodyPr anchorCtr="0" anchor="t" bIns="0" lIns="100025" spcFirstLastPara="1" rIns="0" wrap="square" tIns="0">
            <a:spAutoFit/>
          </a:bodyPr>
          <a:lstStyle/>
          <a:p>
            <a:pPr indent="0" lvl="0" marL="0" marR="0" rtl="0" algn="ctr">
              <a:lnSpc>
                <a:spcPct val="150000"/>
              </a:lnSpc>
              <a:spcBef>
                <a:spcPts val="0"/>
              </a:spcBef>
              <a:spcAft>
                <a:spcPts val="0"/>
              </a:spcAft>
              <a:buNone/>
            </a:pPr>
            <a:r>
              <a:rPr b="0" i="0" lang="en" sz="800" u="none" cap="none" strike="noStrike">
                <a:solidFill>
                  <a:srgbClr val="64748B"/>
                </a:solidFill>
                <a:latin typeface="Inter"/>
                <a:ea typeface="Inter"/>
                <a:cs typeface="Inter"/>
                <a:sym typeface="Inter"/>
              </a:rPr>
              <a:t>For meeting details and updates, check Konstella.</a:t>
            </a:r>
            <a:endParaRPr sz="1100"/>
          </a:p>
        </p:txBody>
      </p:sp>
      <p:sp>
        <p:nvSpPr>
          <p:cNvPr id="674" name="Google Shape;674;p71"/>
          <p:cNvSpPr/>
          <p:nvPr/>
        </p:nvSpPr>
        <p:spPr>
          <a:xfrm>
            <a:off x="400050" y="1338337"/>
            <a:ext cx="2059800" cy="21300"/>
          </a:xfrm>
          <a:prstGeom prst="rect">
            <a:avLst/>
          </a:prstGeom>
          <a:solidFill>
            <a:srgbClr val="FFC72C"/>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75" name="Google Shape;675;p71"/>
          <p:cNvSpPr/>
          <p:nvPr/>
        </p:nvSpPr>
        <p:spPr>
          <a:xfrm>
            <a:off x="2459906" y="1338337"/>
            <a:ext cx="1651800" cy="21300"/>
          </a:xfrm>
          <a:prstGeom prst="rect">
            <a:avLst/>
          </a:prstGeom>
          <a:solidFill>
            <a:srgbClr val="FFC72C"/>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76" name="Google Shape;676;p71"/>
          <p:cNvSpPr/>
          <p:nvPr/>
        </p:nvSpPr>
        <p:spPr>
          <a:xfrm>
            <a:off x="4111562" y="1338337"/>
            <a:ext cx="3274800" cy="21300"/>
          </a:xfrm>
          <a:prstGeom prst="rect">
            <a:avLst/>
          </a:prstGeom>
          <a:solidFill>
            <a:srgbClr val="FFC72C"/>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77" name="Google Shape;677;p71"/>
          <p:cNvSpPr/>
          <p:nvPr/>
        </p:nvSpPr>
        <p:spPr>
          <a:xfrm>
            <a:off x="7386414" y="1338337"/>
            <a:ext cx="1357500" cy="21300"/>
          </a:xfrm>
          <a:prstGeom prst="rect">
            <a:avLst/>
          </a:prstGeom>
          <a:solidFill>
            <a:srgbClr val="FFC72C"/>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78" name="Google Shape;678;p71"/>
          <p:cNvSpPr/>
          <p:nvPr/>
        </p:nvSpPr>
        <p:spPr>
          <a:xfrm>
            <a:off x="400050" y="1731243"/>
            <a:ext cx="2059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79" name="Google Shape;679;p71"/>
          <p:cNvSpPr/>
          <p:nvPr/>
        </p:nvSpPr>
        <p:spPr>
          <a:xfrm>
            <a:off x="2459906" y="1731243"/>
            <a:ext cx="1651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80" name="Google Shape;680;p71"/>
          <p:cNvSpPr/>
          <p:nvPr/>
        </p:nvSpPr>
        <p:spPr>
          <a:xfrm>
            <a:off x="4111562" y="1731243"/>
            <a:ext cx="3274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81" name="Google Shape;681;p71"/>
          <p:cNvSpPr/>
          <p:nvPr/>
        </p:nvSpPr>
        <p:spPr>
          <a:xfrm>
            <a:off x="7386414" y="1731243"/>
            <a:ext cx="13575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82" name="Google Shape;682;p71"/>
          <p:cNvSpPr/>
          <p:nvPr/>
        </p:nvSpPr>
        <p:spPr>
          <a:xfrm>
            <a:off x="400050" y="2109862"/>
            <a:ext cx="2059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83" name="Google Shape;683;p71"/>
          <p:cNvSpPr/>
          <p:nvPr/>
        </p:nvSpPr>
        <p:spPr>
          <a:xfrm>
            <a:off x="2459906" y="2109862"/>
            <a:ext cx="1651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84" name="Google Shape;684;p71"/>
          <p:cNvSpPr/>
          <p:nvPr/>
        </p:nvSpPr>
        <p:spPr>
          <a:xfrm>
            <a:off x="4111562" y="2109862"/>
            <a:ext cx="3274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85" name="Google Shape;685;p71"/>
          <p:cNvSpPr/>
          <p:nvPr/>
        </p:nvSpPr>
        <p:spPr>
          <a:xfrm>
            <a:off x="7386414" y="2109862"/>
            <a:ext cx="13575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86" name="Google Shape;686;p71"/>
          <p:cNvSpPr/>
          <p:nvPr/>
        </p:nvSpPr>
        <p:spPr>
          <a:xfrm>
            <a:off x="400050" y="2488481"/>
            <a:ext cx="2059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87" name="Google Shape;687;p71"/>
          <p:cNvSpPr/>
          <p:nvPr/>
        </p:nvSpPr>
        <p:spPr>
          <a:xfrm>
            <a:off x="2459906" y="2488481"/>
            <a:ext cx="1651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88" name="Google Shape;688;p71"/>
          <p:cNvSpPr/>
          <p:nvPr/>
        </p:nvSpPr>
        <p:spPr>
          <a:xfrm>
            <a:off x="4111562" y="2488481"/>
            <a:ext cx="3274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89" name="Google Shape;689;p71"/>
          <p:cNvSpPr/>
          <p:nvPr/>
        </p:nvSpPr>
        <p:spPr>
          <a:xfrm>
            <a:off x="7386414" y="2488481"/>
            <a:ext cx="13575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90" name="Google Shape;690;p71"/>
          <p:cNvSpPr/>
          <p:nvPr/>
        </p:nvSpPr>
        <p:spPr>
          <a:xfrm>
            <a:off x="400050" y="2867099"/>
            <a:ext cx="2059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91" name="Google Shape;691;p71"/>
          <p:cNvSpPr/>
          <p:nvPr/>
        </p:nvSpPr>
        <p:spPr>
          <a:xfrm>
            <a:off x="2459906" y="2867099"/>
            <a:ext cx="1651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92" name="Google Shape;692;p71"/>
          <p:cNvSpPr/>
          <p:nvPr/>
        </p:nvSpPr>
        <p:spPr>
          <a:xfrm>
            <a:off x="4111562" y="2867099"/>
            <a:ext cx="3274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93" name="Google Shape;693;p71"/>
          <p:cNvSpPr/>
          <p:nvPr/>
        </p:nvSpPr>
        <p:spPr>
          <a:xfrm>
            <a:off x="7386414" y="2867099"/>
            <a:ext cx="13575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94" name="Google Shape;694;p71"/>
          <p:cNvSpPr/>
          <p:nvPr/>
        </p:nvSpPr>
        <p:spPr>
          <a:xfrm>
            <a:off x="400050" y="3245718"/>
            <a:ext cx="2059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95" name="Google Shape;695;p71"/>
          <p:cNvSpPr/>
          <p:nvPr/>
        </p:nvSpPr>
        <p:spPr>
          <a:xfrm>
            <a:off x="2459906" y="3245718"/>
            <a:ext cx="1651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96" name="Google Shape;696;p71"/>
          <p:cNvSpPr/>
          <p:nvPr/>
        </p:nvSpPr>
        <p:spPr>
          <a:xfrm>
            <a:off x="4111562" y="3245718"/>
            <a:ext cx="3274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97" name="Google Shape;697;p71"/>
          <p:cNvSpPr/>
          <p:nvPr/>
        </p:nvSpPr>
        <p:spPr>
          <a:xfrm>
            <a:off x="7386414" y="3245718"/>
            <a:ext cx="13575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98" name="Google Shape;698;p71"/>
          <p:cNvSpPr/>
          <p:nvPr/>
        </p:nvSpPr>
        <p:spPr>
          <a:xfrm>
            <a:off x="400050" y="3624337"/>
            <a:ext cx="2059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699" name="Google Shape;699;p71"/>
          <p:cNvSpPr/>
          <p:nvPr/>
        </p:nvSpPr>
        <p:spPr>
          <a:xfrm>
            <a:off x="2459906" y="3624337"/>
            <a:ext cx="1651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700" name="Google Shape;700;p71"/>
          <p:cNvSpPr/>
          <p:nvPr/>
        </p:nvSpPr>
        <p:spPr>
          <a:xfrm>
            <a:off x="4111562" y="3624337"/>
            <a:ext cx="3274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701" name="Google Shape;701;p71"/>
          <p:cNvSpPr/>
          <p:nvPr/>
        </p:nvSpPr>
        <p:spPr>
          <a:xfrm>
            <a:off x="7386414" y="3624337"/>
            <a:ext cx="13575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702" name="Google Shape;702;p71"/>
          <p:cNvSpPr/>
          <p:nvPr/>
        </p:nvSpPr>
        <p:spPr>
          <a:xfrm>
            <a:off x="400050" y="4002956"/>
            <a:ext cx="2059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703" name="Google Shape;703;p71"/>
          <p:cNvSpPr/>
          <p:nvPr/>
        </p:nvSpPr>
        <p:spPr>
          <a:xfrm>
            <a:off x="2459906" y="4002956"/>
            <a:ext cx="1651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704" name="Google Shape;704;p71"/>
          <p:cNvSpPr/>
          <p:nvPr/>
        </p:nvSpPr>
        <p:spPr>
          <a:xfrm>
            <a:off x="4111562" y="4002956"/>
            <a:ext cx="32748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sp>
        <p:nvSpPr>
          <p:cNvPr id="705" name="Google Shape;705;p71"/>
          <p:cNvSpPr/>
          <p:nvPr/>
        </p:nvSpPr>
        <p:spPr>
          <a:xfrm>
            <a:off x="7386414" y="4002956"/>
            <a:ext cx="1357500" cy="7200"/>
          </a:xfrm>
          <a:prstGeom prst="rect">
            <a:avLst/>
          </a:prstGeom>
          <a:solidFill>
            <a:srgbClr val="E2E8F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Calibri"/>
              <a:ea typeface="Calibri"/>
              <a:cs typeface="Calibri"/>
              <a:sym typeface="Calibri"/>
            </a:endParaRPr>
          </a:p>
        </p:txBody>
      </p:sp>
      <p:pic>
        <p:nvPicPr>
          <p:cNvPr descr="image.png" id="706" name="Google Shape;706;p71"/>
          <p:cNvPicPr preferRelativeResize="0"/>
          <p:nvPr/>
        </p:nvPicPr>
        <p:blipFill rotWithShape="1">
          <a:blip r:embed="rId4">
            <a:alphaModFix/>
          </a:blip>
          <a:srcRect b="0" l="0" r="0" t="0"/>
          <a:stretch/>
        </p:blipFill>
        <p:spPr>
          <a:xfrm>
            <a:off x="7515002" y="1452637"/>
            <a:ext cx="764381" cy="185738"/>
          </a:xfrm>
          <a:prstGeom prst="rect">
            <a:avLst/>
          </a:prstGeom>
          <a:noFill/>
          <a:ln>
            <a:noFill/>
          </a:ln>
        </p:spPr>
      </p:pic>
      <p:pic>
        <p:nvPicPr>
          <p:cNvPr descr="image.png" id="707" name="Google Shape;707;p71"/>
          <p:cNvPicPr preferRelativeResize="0"/>
          <p:nvPr/>
        </p:nvPicPr>
        <p:blipFill rotWithShape="1">
          <a:blip r:embed="rId5">
            <a:alphaModFix/>
          </a:blip>
          <a:srcRect b="0" l="0" r="0" t="0"/>
          <a:stretch/>
        </p:blipFill>
        <p:spPr>
          <a:xfrm>
            <a:off x="7515002" y="1831256"/>
            <a:ext cx="528638" cy="185738"/>
          </a:xfrm>
          <a:prstGeom prst="rect">
            <a:avLst/>
          </a:prstGeom>
          <a:noFill/>
          <a:ln>
            <a:noFill/>
          </a:ln>
        </p:spPr>
      </p:pic>
      <p:pic>
        <p:nvPicPr>
          <p:cNvPr descr="image.png" id="708" name="Google Shape;708;p71"/>
          <p:cNvPicPr preferRelativeResize="0"/>
          <p:nvPr/>
        </p:nvPicPr>
        <p:blipFill rotWithShape="1">
          <a:blip r:embed="rId6">
            <a:alphaModFix/>
          </a:blip>
          <a:srcRect b="0" l="0" r="0" t="0"/>
          <a:stretch/>
        </p:blipFill>
        <p:spPr>
          <a:xfrm>
            <a:off x="7515002" y="2209874"/>
            <a:ext cx="528638" cy="185738"/>
          </a:xfrm>
          <a:prstGeom prst="rect">
            <a:avLst/>
          </a:prstGeom>
          <a:noFill/>
          <a:ln>
            <a:noFill/>
          </a:ln>
        </p:spPr>
      </p:pic>
      <p:pic>
        <p:nvPicPr>
          <p:cNvPr descr="image.png" id="709" name="Google Shape;709;p71"/>
          <p:cNvPicPr preferRelativeResize="0"/>
          <p:nvPr/>
        </p:nvPicPr>
        <p:blipFill rotWithShape="1">
          <a:blip r:embed="rId5">
            <a:alphaModFix/>
          </a:blip>
          <a:srcRect b="0" l="0" r="0" t="0"/>
          <a:stretch/>
        </p:blipFill>
        <p:spPr>
          <a:xfrm>
            <a:off x="7515002" y="2588493"/>
            <a:ext cx="528638" cy="185738"/>
          </a:xfrm>
          <a:prstGeom prst="rect">
            <a:avLst/>
          </a:prstGeom>
          <a:noFill/>
          <a:ln>
            <a:noFill/>
          </a:ln>
        </p:spPr>
      </p:pic>
      <p:pic>
        <p:nvPicPr>
          <p:cNvPr descr="image.png" id="710" name="Google Shape;710;p71"/>
          <p:cNvPicPr preferRelativeResize="0"/>
          <p:nvPr/>
        </p:nvPicPr>
        <p:blipFill rotWithShape="1">
          <a:blip r:embed="rId6">
            <a:alphaModFix/>
          </a:blip>
          <a:srcRect b="0" l="0" r="0" t="0"/>
          <a:stretch/>
        </p:blipFill>
        <p:spPr>
          <a:xfrm>
            <a:off x="7515002" y="2967112"/>
            <a:ext cx="528638" cy="185738"/>
          </a:xfrm>
          <a:prstGeom prst="rect">
            <a:avLst/>
          </a:prstGeom>
          <a:noFill/>
          <a:ln>
            <a:noFill/>
          </a:ln>
        </p:spPr>
      </p:pic>
      <p:pic>
        <p:nvPicPr>
          <p:cNvPr descr="image.png" id="711" name="Google Shape;711;p71"/>
          <p:cNvPicPr preferRelativeResize="0"/>
          <p:nvPr/>
        </p:nvPicPr>
        <p:blipFill rotWithShape="1">
          <a:blip r:embed="rId5">
            <a:alphaModFix/>
          </a:blip>
          <a:srcRect b="0" l="0" r="0" t="0"/>
          <a:stretch/>
        </p:blipFill>
        <p:spPr>
          <a:xfrm>
            <a:off x="7515002" y="3345730"/>
            <a:ext cx="528638" cy="185738"/>
          </a:xfrm>
          <a:prstGeom prst="rect">
            <a:avLst/>
          </a:prstGeom>
          <a:noFill/>
          <a:ln>
            <a:noFill/>
          </a:ln>
        </p:spPr>
      </p:pic>
      <p:pic>
        <p:nvPicPr>
          <p:cNvPr descr="image.png" id="712" name="Google Shape;712;p71"/>
          <p:cNvPicPr preferRelativeResize="0"/>
          <p:nvPr/>
        </p:nvPicPr>
        <p:blipFill rotWithShape="1">
          <a:blip r:embed="rId7">
            <a:alphaModFix/>
          </a:blip>
          <a:srcRect b="0" l="0" r="0" t="0"/>
          <a:stretch/>
        </p:blipFill>
        <p:spPr>
          <a:xfrm>
            <a:off x="7515001" y="3724349"/>
            <a:ext cx="700087" cy="185738"/>
          </a:xfrm>
          <a:prstGeom prst="rect">
            <a:avLst/>
          </a:prstGeom>
          <a:noFill/>
          <a:ln>
            <a:noFill/>
          </a:ln>
        </p:spPr>
      </p:pic>
      <p:pic>
        <p:nvPicPr>
          <p:cNvPr descr="image.png" id="713" name="Google Shape;713;p71"/>
          <p:cNvPicPr preferRelativeResize="0"/>
          <p:nvPr/>
        </p:nvPicPr>
        <p:blipFill rotWithShape="1">
          <a:blip r:embed="rId4">
            <a:alphaModFix/>
          </a:blip>
          <a:srcRect b="0" l="0" r="0" t="0"/>
          <a:stretch/>
        </p:blipFill>
        <p:spPr>
          <a:xfrm>
            <a:off x="7515002" y="4102968"/>
            <a:ext cx="764381" cy="18573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Ariel template">
  <a:themeElements>
    <a:clrScheme name="Custom 347">
      <a:dk1>
        <a:srgbClr val="666666"/>
      </a:dk1>
      <a:lt1>
        <a:srgbClr val="FFFFFF"/>
      </a:lt1>
      <a:dk2>
        <a:srgbClr val="004430"/>
      </a:dk2>
      <a:lt2>
        <a:srgbClr val="DAE2E6"/>
      </a:lt2>
      <a:accent1>
        <a:srgbClr val="8EC641"/>
      </a:accent1>
      <a:accent2>
        <a:srgbClr val="004430"/>
      </a:accent2>
      <a:accent3>
        <a:srgbClr val="539EB9"/>
      </a:accent3>
      <a:accent4>
        <a:srgbClr val="689EE1"/>
      </a:accent4>
      <a:accent5>
        <a:srgbClr val="999999"/>
      </a:accent5>
      <a:accent6>
        <a:srgbClr val="779B91"/>
      </a:accent6>
      <a:hlink>
        <a:srgbClr val="689EE1"/>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